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58c3051c7947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bb2c82293414c"/>
  </p:sldMasterIdLst>
  <p:sldIdLst>
    <p:sldId xmlns:r="http://schemas.openxmlformats.org/officeDocument/2006/relationships" id="256" r:id="R5c15b641e2774884"/>
    <p:sldId xmlns:r="http://schemas.openxmlformats.org/officeDocument/2006/relationships" id="257" r:id="R09db8f740e7646ec"/>
    <p:sldId xmlns:r="http://schemas.openxmlformats.org/officeDocument/2006/relationships" id="258" r:id="Ra686ba54a32c4279"/>
    <p:sldId xmlns:r="http://schemas.openxmlformats.org/officeDocument/2006/relationships" id="259" r:id="R4c11b9a57fb548d1"/>
    <p:sldId xmlns:r="http://schemas.openxmlformats.org/officeDocument/2006/relationships" id="260" r:id="Ra0eb6f1ed5c54395"/>
    <p:sldId xmlns:r="http://schemas.openxmlformats.org/officeDocument/2006/relationships" id="261" r:id="Rf6bcf2a978df466d"/>
    <p:sldId xmlns:r="http://schemas.openxmlformats.org/officeDocument/2006/relationships" id="262" r:id="Re8416c79b04243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bb2c82293414c" /><Relationship Type="http://schemas.openxmlformats.org/officeDocument/2006/relationships/slide" Target="/ppt/slides/slide1.xml" Id="R5c15b641e2774884" /><Relationship Type="http://schemas.openxmlformats.org/officeDocument/2006/relationships/slide" Target="/ppt/slides/slide2.xml" Id="R09db8f740e7646ec" /><Relationship Type="http://schemas.openxmlformats.org/officeDocument/2006/relationships/slide" Target="/ppt/slides/slide3.xml" Id="Ra686ba54a32c4279" /><Relationship Type="http://schemas.openxmlformats.org/officeDocument/2006/relationships/slide" Target="/ppt/slides/slide4.xml" Id="R4c11b9a57fb548d1" /><Relationship Type="http://schemas.openxmlformats.org/officeDocument/2006/relationships/slide" Target="/ppt/slides/slide5.xml" Id="Ra0eb6f1ed5c54395" /><Relationship Type="http://schemas.openxmlformats.org/officeDocument/2006/relationships/slide" Target="/ppt/slides/slide6.xml" Id="Rf6bcf2a978df466d" /><Relationship Type="http://schemas.openxmlformats.org/officeDocument/2006/relationships/slide" Target="/ppt/slides/slide7.xml" Id="Re8416c79b04243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66d3f048f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1902998204b01" /><Relationship Type="http://schemas.openxmlformats.org/officeDocument/2006/relationships/theme" Target="/ppt/slideMasters/theme/theme1.xml" Id="R1b2a3b844b544c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1902998204b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c3377fb514e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fd4447e7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1f91d89241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82efca7e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1925e6f46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a11e76de2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9ba247ad4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111 130 001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4 720 227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87 456 299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117 831 790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983 474 594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AS</a:t>
            </a:r>
          </a:p>
        </p:txBody>
      </p:sp>
    </p:spTree>
  </p:cSld>
  <p:clrMapOvr>
    <a:masterClrMapping xmlns:a="http://schemas.openxmlformats.org/drawingml/2006/main"/>
  </p:clrMapOvr>
</p:sld>
</file>