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0a23f567e44a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c106529d9e42cc"/>
  </p:sldMasterIdLst>
  <p:sldIdLst>
    <p:sldId xmlns:r="http://schemas.openxmlformats.org/officeDocument/2006/relationships" id="256" r:id="R452ab73c3a4d4c30"/>
    <p:sldId xmlns:r="http://schemas.openxmlformats.org/officeDocument/2006/relationships" id="257" r:id="R0d272c2fdda14266"/>
    <p:sldId xmlns:r="http://schemas.openxmlformats.org/officeDocument/2006/relationships" id="258" r:id="R30ec2b30b48b448f"/>
    <p:sldId xmlns:r="http://schemas.openxmlformats.org/officeDocument/2006/relationships" id="259" r:id="R25b26fd02d42444c"/>
    <p:sldId xmlns:r="http://schemas.openxmlformats.org/officeDocument/2006/relationships" id="260" r:id="R8098c456ac714c36"/>
    <p:sldId xmlns:r="http://schemas.openxmlformats.org/officeDocument/2006/relationships" id="261" r:id="Rdb30e0aa2ac2400d"/>
    <p:sldId xmlns:r="http://schemas.openxmlformats.org/officeDocument/2006/relationships" id="262" r:id="R023bd82897a941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c106529d9e42cc" /><Relationship Type="http://schemas.openxmlformats.org/officeDocument/2006/relationships/slide" Target="/ppt/slides/slide1.xml" Id="R452ab73c3a4d4c30" /><Relationship Type="http://schemas.openxmlformats.org/officeDocument/2006/relationships/slide" Target="/ppt/slides/slide2.xml" Id="R0d272c2fdda14266" /><Relationship Type="http://schemas.openxmlformats.org/officeDocument/2006/relationships/slide" Target="/ppt/slides/slide3.xml" Id="R30ec2b30b48b448f" /><Relationship Type="http://schemas.openxmlformats.org/officeDocument/2006/relationships/slide" Target="/ppt/slides/slide4.xml" Id="R25b26fd02d42444c" /><Relationship Type="http://schemas.openxmlformats.org/officeDocument/2006/relationships/slide" Target="/ppt/slides/slide5.xml" Id="R8098c456ac714c36" /><Relationship Type="http://schemas.openxmlformats.org/officeDocument/2006/relationships/slide" Target="/ppt/slides/slide6.xml" Id="Rdb30e0aa2ac2400d" /><Relationship Type="http://schemas.openxmlformats.org/officeDocument/2006/relationships/slide" Target="/ppt/slides/slide7.xml" Id="R023bd82897a941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7e72fd5e7b4f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db2854cf04ded" /><Relationship Type="http://schemas.openxmlformats.org/officeDocument/2006/relationships/theme" Target="/ppt/slideMasters/theme/theme1.xml" Id="R45b16e91089642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1db2854cf04d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aab6e811040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373501b4046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f6718bfe840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6a6a148a546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4457a1f8549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523df6bbd49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89c2df02f45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SØA EIENDOM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12 643 008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5 689 770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3 084 047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33 271 430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81 288 381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post.eiendom@sodvin.no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983 494 900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EIENDOM AS</a:t>
            </a:r>
          </a:p>
        </p:txBody>
      </p:sp>
    </p:spTree>
  </p:cSld>
  <p:clrMapOvr>
    <a:masterClrMapping xmlns:a="http://schemas.openxmlformats.org/drawingml/2006/main"/>
  </p:clrMapOvr>
</p:sld>
</file>