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fa66aaee045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fc41f33304bd2"/>
  </p:sldMasterIdLst>
  <p:sldIdLst>
    <p:sldId xmlns:r="http://schemas.openxmlformats.org/officeDocument/2006/relationships" id="256" r:id="R60acf326d8eb45f0"/>
    <p:sldId xmlns:r="http://schemas.openxmlformats.org/officeDocument/2006/relationships" id="257" r:id="R96bf899209384b40"/>
    <p:sldId xmlns:r="http://schemas.openxmlformats.org/officeDocument/2006/relationships" id="258" r:id="Rfc66f841f3744e51"/>
    <p:sldId xmlns:r="http://schemas.openxmlformats.org/officeDocument/2006/relationships" id="259" r:id="Ra6faae54ceaa4ac4"/>
    <p:sldId xmlns:r="http://schemas.openxmlformats.org/officeDocument/2006/relationships" id="260" r:id="R0be3caf17d5b45d5"/>
    <p:sldId xmlns:r="http://schemas.openxmlformats.org/officeDocument/2006/relationships" id="261" r:id="R4644159c76f44343"/>
    <p:sldId xmlns:r="http://schemas.openxmlformats.org/officeDocument/2006/relationships" id="262" r:id="R3bd03a4c5d7b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fc41f33304bd2" /><Relationship Type="http://schemas.openxmlformats.org/officeDocument/2006/relationships/slide" Target="/ppt/slides/slide1.xml" Id="R60acf326d8eb45f0" /><Relationship Type="http://schemas.openxmlformats.org/officeDocument/2006/relationships/slide" Target="/ppt/slides/slide2.xml" Id="R96bf899209384b40" /><Relationship Type="http://schemas.openxmlformats.org/officeDocument/2006/relationships/slide" Target="/ppt/slides/slide3.xml" Id="Rfc66f841f3744e51" /><Relationship Type="http://schemas.openxmlformats.org/officeDocument/2006/relationships/slide" Target="/ppt/slides/slide4.xml" Id="Ra6faae54ceaa4ac4" /><Relationship Type="http://schemas.openxmlformats.org/officeDocument/2006/relationships/slide" Target="/ppt/slides/slide5.xml" Id="R0be3caf17d5b45d5" /><Relationship Type="http://schemas.openxmlformats.org/officeDocument/2006/relationships/slide" Target="/ppt/slides/slide6.xml" Id="R4644159c76f44343" /><Relationship Type="http://schemas.openxmlformats.org/officeDocument/2006/relationships/slide" Target="/ppt/slides/slide7.xml" Id="R3bd03a4c5d7b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82d3bf697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10a3a92414d2b" /><Relationship Type="http://schemas.openxmlformats.org/officeDocument/2006/relationships/theme" Target="/ppt/slideMasters/theme/theme1.xml" Id="R8a66a2b98e61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10a3a92414d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14ca43aa9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175a8b12f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2167a4b5b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9919d000e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271f576e0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017dca2e947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59f668395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VARDER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VARDER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37 821 009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BJERTNES KATRINE SYVERSEN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GJELSTENLI ROBERT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HILDE MERETE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HANS CARL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