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bd8baa27643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b9993a92a8419f"/>
  </p:sldMasterIdLst>
  <p:sldIdLst>
    <p:sldId xmlns:r="http://schemas.openxmlformats.org/officeDocument/2006/relationships" id="256" r:id="R1c5380fcd8de4320"/>
    <p:sldId xmlns:r="http://schemas.openxmlformats.org/officeDocument/2006/relationships" id="257" r:id="R96e11fc4de1b4051"/>
    <p:sldId xmlns:r="http://schemas.openxmlformats.org/officeDocument/2006/relationships" id="258" r:id="Ree6e1a5a8d664f1c"/>
    <p:sldId xmlns:r="http://schemas.openxmlformats.org/officeDocument/2006/relationships" id="259" r:id="R6963afa5ac6b491b"/>
    <p:sldId xmlns:r="http://schemas.openxmlformats.org/officeDocument/2006/relationships" id="260" r:id="R950576b7d7314c8d"/>
    <p:sldId xmlns:r="http://schemas.openxmlformats.org/officeDocument/2006/relationships" id="261" r:id="Rf143e8701b2b47ba"/>
    <p:sldId xmlns:r="http://schemas.openxmlformats.org/officeDocument/2006/relationships" id="262" r:id="R50bcb6f760fe47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9993a92a8419f" /><Relationship Type="http://schemas.openxmlformats.org/officeDocument/2006/relationships/slide" Target="/ppt/slides/slide1.xml" Id="R1c5380fcd8de4320" /><Relationship Type="http://schemas.openxmlformats.org/officeDocument/2006/relationships/slide" Target="/ppt/slides/slide2.xml" Id="R96e11fc4de1b4051" /><Relationship Type="http://schemas.openxmlformats.org/officeDocument/2006/relationships/slide" Target="/ppt/slides/slide3.xml" Id="Ree6e1a5a8d664f1c" /><Relationship Type="http://schemas.openxmlformats.org/officeDocument/2006/relationships/slide" Target="/ppt/slides/slide4.xml" Id="R6963afa5ac6b491b" /><Relationship Type="http://schemas.openxmlformats.org/officeDocument/2006/relationships/slide" Target="/ppt/slides/slide5.xml" Id="R950576b7d7314c8d" /><Relationship Type="http://schemas.openxmlformats.org/officeDocument/2006/relationships/slide" Target="/ppt/slides/slide6.xml" Id="Rf143e8701b2b47ba" /><Relationship Type="http://schemas.openxmlformats.org/officeDocument/2006/relationships/slide" Target="/ppt/slides/slide7.xml" Id="R50bcb6f760fe47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6b6d656504c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5d9eb2b7c441e" /><Relationship Type="http://schemas.openxmlformats.org/officeDocument/2006/relationships/theme" Target="/ppt/slideMasters/theme/theme1.xml" Id="Re240cedfcda048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b5d9eb2b7c44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b0615a47247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0e42889f140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02f54e444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f612b772f46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00065745c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2cc1b02d845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f3229639348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RYFYLKE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27 548 456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5 147 353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12 941 065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PLENTY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Taugården, Ryfylkevegen 1982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07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