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70574a654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30cbce20f4c72"/>
  </p:sldMasterIdLst>
  <p:sldIdLst>
    <p:sldId xmlns:r="http://schemas.openxmlformats.org/officeDocument/2006/relationships" id="256" r:id="R5d570409882b40d6"/>
    <p:sldId xmlns:r="http://schemas.openxmlformats.org/officeDocument/2006/relationships" id="257" r:id="Ra517d2004bfe4a7b"/>
    <p:sldId xmlns:r="http://schemas.openxmlformats.org/officeDocument/2006/relationships" id="258" r:id="R881a2c9b8af34fa3"/>
    <p:sldId xmlns:r="http://schemas.openxmlformats.org/officeDocument/2006/relationships" id="259" r:id="Ra34236011aff4bbe"/>
    <p:sldId xmlns:r="http://schemas.openxmlformats.org/officeDocument/2006/relationships" id="260" r:id="R37eec1e39fc74f08"/>
    <p:sldId xmlns:r="http://schemas.openxmlformats.org/officeDocument/2006/relationships" id="261" r:id="R8006b03f64234884"/>
    <p:sldId xmlns:r="http://schemas.openxmlformats.org/officeDocument/2006/relationships" id="262" r:id="Rbb047312368e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30cbce20f4c72" /><Relationship Type="http://schemas.openxmlformats.org/officeDocument/2006/relationships/slide" Target="/ppt/slides/slide1.xml" Id="R5d570409882b40d6" /><Relationship Type="http://schemas.openxmlformats.org/officeDocument/2006/relationships/slide" Target="/ppt/slides/slide2.xml" Id="Ra517d2004bfe4a7b" /><Relationship Type="http://schemas.openxmlformats.org/officeDocument/2006/relationships/slide" Target="/ppt/slides/slide3.xml" Id="R881a2c9b8af34fa3" /><Relationship Type="http://schemas.openxmlformats.org/officeDocument/2006/relationships/slide" Target="/ppt/slides/slide4.xml" Id="Ra34236011aff4bbe" /><Relationship Type="http://schemas.openxmlformats.org/officeDocument/2006/relationships/slide" Target="/ppt/slides/slide5.xml" Id="R37eec1e39fc74f08" /><Relationship Type="http://schemas.openxmlformats.org/officeDocument/2006/relationships/slide" Target="/ppt/slides/slide6.xml" Id="R8006b03f64234884" /><Relationship Type="http://schemas.openxmlformats.org/officeDocument/2006/relationships/slide" Target="/ppt/slides/slide7.xml" Id="Rbb047312368e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d2ad697ff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f42e22644c90" /><Relationship Type="http://schemas.openxmlformats.org/officeDocument/2006/relationships/theme" Target="/ppt/slideMasters/theme/theme1.xml" Id="R224bbcf65231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df42e2264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6e9d2baf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d14e370e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259cd986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ca6aab5b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d558d691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fe306f6d7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e37508eff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SAINT ETIENNE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 ETIENNE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 ETIENNE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 ETIENNE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 ETIENNE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 ETIENNE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8 071 876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9 763 085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 ETIENNE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GLAD BALCHEN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 ETIENNE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info@saint-etienne.no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983 564 844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 ETIENNE AS</a:t>
            </a:r>
          </a:p>
        </p:txBody>
      </p:sp>
    </p:spTree>
  </p:cSld>
  <p:clrMapOvr>
    <a:masterClrMapping xmlns:a="http://schemas.openxmlformats.org/drawingml/2006/main"/>
  </p:clrMapOvr>
</p:sld>
</file>