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6deb44262a4e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38fd468d7e478f"/>
  </p:sldMasterIdLst>
  <p:sldIdLst>
    <p:sldId xmlns:r="http://schemas.openxmlformats.org/officeDocument/2006/relationships" id="256" r:id="R36a93be630204d71"/>
    <p:sldId xmlns:r="http://schemas.openxmlformats.org/officeDocument/2006/relationships" id="257" r:id="R63eca5e529454a3a"/>
    <p:sldId xmlns:r="http://schemas.openxmlformats.org/officeDocument/2006/relationships" id="258" r:id="R27f9567ead764d73"/>
    <p:sldId xmlns:r="http://schemas.openxmlformats.org/officeDocument/2006/relationships" id="259" r:id="Rfe3bd3c7a651457c"/>
    <p:sldId xmlns:r="http://schemas.openxmlformats.org/officeDocument/2006/relationships" id="260" r:id="R45980a43c8964ac9"/>
    <p:sldId xmlns:r="http://schemas.openxmlformats.org/officeDocument/2006/relationships" id="261" r:id="Rd629af31d2d94573"/>
    <p:sldId xmlns:r="http://schemas.openxmlformats.org/officeDocument/2006/relationships" id="262" r:id="R1b2d9ba3c8b547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38fd468d7e478f" /><Relationship Type="http://schemas.openxmlformats.org/officeDocument/2006/relationships/slide" Target="/ppt/slides/slide1.xml" Id="R36a93be630204d71" /><Relationship Type="http://schemas.openxmlformats.org/officeDocument/2006/relationships/slide" Target="/ppt/slides/slide2.xml" Id="R63eca5e529454a3a" /><Relationship Type="http://schemas.openxmlformats.org/officeDocument/2006/relationships/slide" Target="/ppt/slides/slide3.xml" Id="R27f9567ead764d73" /><Relationship Type="http://schemas.openxmlformats.org/officeDocument/2006/relationships/slide" Target="/ppt/slides/slide4.xml" Id="Rfe3bd3c7a651457c" /><Relationship Type="http://schemas.openxmlformats.org/officeDocument/2006/relationships/slide" Target="/ppt/slides/slide5.xml" Id="R45980a43c8964ac9" /><Relationship Type="http://schemas.openxmlformats.org/officeDocument/2006/relationships/slide" Target="/ppt/slides/slide6.xml" Id="Rd629af31d2d94573" /><Relationship Type="http://schemas.openxmlformats.org/officeDocument/2006/relationships/slide" Target="/ppt/slides/slide7.xml" Id="R1b2d9ba3c8b547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e293ce88cc4c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e4a7012084e28" /><Relationship Type="http://schemas.openxmlformats.org/officeDocument/2006/relationships/theme" Target="/ppt/slideMasters/theme/theme1.xml" Id="Re77d3ab67be642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5e4a7012084e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94d48aee447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2bfe3e52249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608f147b048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7735d75d142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08fdc9ba84f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11687ac504b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eeff84f514e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ØSTLANDSKE PENSJONISTBOLIGER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PENSJONISTBOLIGER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ØSTLANDSKE PENSJONISTBOLIGER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PENSJONISTBOLIGER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PENSJONISTBOLIGER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PENSJONISTBOLIGER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399 045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136 951 830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299 849 788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440 773 062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PENSJONISTBOLIGER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HEDGE-FOND AS  –  51,3 %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EIENDOMSSELSKAPET PARKVEIEN AS  –  48,8 %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PENSJONISTBOLIGER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D. Zachrisson, Bruksenhetsnummer H0201, Industrigata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983 641 369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PENSJONISTBOLIGER AS</a:t>
            </a:r>
          </a:p>
        </p:txBody>
      </p:sp>
    </p:spTree>
  </p:cSld>
  <p:clrMapOvr>
    <a:masterClrMapping xmlns:a="http://schemas.openxmlformats.org/drawingml/2006/main"/>
  </p:clrMapOvr>
</p:sld>
</file>