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d18c47b0a543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4ffff02c241ee"/>
  </p:sldMasterIdLst>
  <p:sldIdLst>
    <p:sldId xmlns:r="http://schemas.openxmlformats.org/officeDocument/2006/relationships" id="256" r:id="R0ff2f082214348e0"/>
    <p:sldId xmlns:r="http://schemas.openxmlformats.org/officeDocument/2006/relationships" id="257" r:id="Re7f3509c42904080"/>
    <p:sldId xmlns:r="http://schemas.openxmlformats.org/officeDocument/2006/relationships" id="258" r:id="R324a298602434602"/>
    <p:sldId xmlns:r="http://schemas.openxmlformats.org/officeDocument/2006/relationships" id="259" r:id="R32f49581a2ee4cce"/>
    <p:sldId xmlns:r="http://schemas.openxmlformats.org/officeDocument/2006/relationships" id="260" r:id="R8206e8dbc7a748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4ffff02c241ee" /><Relationship Type="http://schemas.openxmlformats.org/officeDocument/2006/relationships/slide" Target="/ppt/slides/slide1.xml" Id="R0ff2f082214348e0" /><Relationship Type="http://schemas.openxmlformats.org/officeDocument/2006/relationships/slide" Target="/ppt/slides/slide2.xml" Id="Re7f3509c42904080" /><Relationship Type="http://schemas.openxmlformats.org/officeDocument/2006/relationships/slide" Target="/ppt/slides/slide3.xml" Id="R324a298602434602" /><Relationship Type="http://schemas.openxmlformats.org/officeDocument/2006/relationships/slide" Target="/ppt/slides/slide4.xml" Id="R32f49581a2ee4cce" /><Relationship Type="http://schemas.openxmlformats.org/officeDocument/2006/relationships/slide" Target="/ppt/slides/slide5.xml" Id="R8206e8dbc7a748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732e0dcea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6c8c394764aaa" /><Relationship Type="http://schemas.openxmlformats.org/officeDocument/2006/relationships/theme" Target="/ppt/slideMasters/theme/theme1.xml" Id="Rbb2c8812f53c4e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6c8c39476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30f06526b40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f1397beb4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7e39a2a8345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634db58754b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06412f29b4f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MUSIKKLAG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MUSIKKLAG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5696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+4746965560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henrik.epland@hotmail.no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983 646 220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