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9cf3ac37748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a5bcbc51494948"/>
  </p:sldMasterIdLst>
  <p:sldIdLst>
    <p:sldId xmlns:r="http://schemas.openxmlformats.org/officeDocument/2006/relationships" id="256" r:id="R49cd214742bc408e"/>
    <p:sldId xmlns:r="http://schemas.openxmlformats.org/officeDocument/2006/relationships" id="257" r:id="Rd184dcc3c44f4e3c"/>
    <p:sldId xmlns:r="http://schemas.openxmlformats.org/officeDocument/2006/relationships" id="258" r:id="R10a9363ea24d4f07"/>
    <p:sldId xmlns:r="http://schemas.openxmlformats.org/officeDocument/2006/relationships" id="259" r:id="Re01edb2ab8d14036"/>
    <p:sldId xmlns:r="http://schemas.openxmlformats.org/officeDocument/2006/relationships" id="260" r:id="R54d8418cb1b74691"/>
    <p:sldId xmlns:r="http://schemas.openxmlformats.org/officeDocument/2006/relationships" id="261" r:id="R85dc901c1bed4bcc"/>
    <p:sldId xmlns:r="http://schemas.openxmlformats.org/officeDocument/2006/relationships" id="262" r:id="Raa8c01a60f704b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5bcbc51494948" /><Relationship Type="http://schemas.openxmlformats.org/officeDocument/2006/relationships/slide" Target="/ppt/slides/slide1.xml" Id="R49cd214742bc408e" /><Relationship Type="http://schemas.openxmlformats.org/officeDocument/2006/relationships/slide" Target="/ppt/slides/slide2.xml" Id="Rd184dcc3c44f4e3c" /><Relationship Type="http://schemas.openxmlformats.org/officeDocument/2006/relationships/slide" Target="/ppt/slides/slide3.xml" Id="R10a9363ea24d4f07" /><Relationship Type="http://schemas.openxmlformats.org/officeDocument/2006/relationships/slide" Target="/ppt/slides/slide4.xml" Id="Re01edb2ab8d14036" /><Relationship Type="http://schemas.openxmlformats.org/officeDocument/2006/relationships/slide" Target="/ppt/slides/slide5.xml" Id="R54d8418cb1b74691" /><Relationship Type="http://schemas.openxmlformats.org/officeDocument/2006/relationships/slide" Target="/ppt/slides/slide6.xml" Id="R85dc901c1bed4bcc" /><Relationship Type="http://schemas.openxmlformats.org/officeDocument/2006/relationships/slide" Target="/ppt/slides/slide7.xml" Id="Raa8c01a60f704b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290166d46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368bfc18c4442" /><Relationship Type="http://schemas.openxmlformats.org/officeDocument/2006/relationships/theme" Target="/ppt/slideMasters/theme/theme1.xml" Id="Ra5f9c157e1c943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368bfc18c44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ba1793a1e41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58953c8c243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80658e46c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e6d755cb14d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28bde5d5c44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8f8bd854642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d02965ca24e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AGITO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AGITO GROUP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GRINDALEN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Grindalen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66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amund@grindalen.no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983 715 923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AGITO GROUP AS</a:t>
            </a:r>
          </a:p>
        </p:txBody>
      </p:sp>
    </p:spTree>
  </p:cSld>
  <p:clrMapOvr>
    <a:masterClrMapping xmlns:a="http://schemas.openxmlformats.org/drawingml/2006/main"/>
  </p:clrMapOvr>
</p:sld>
</file>