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ffda3b30e647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844db3c9e943a1"/>
  </p:sldMasterIdLst>
  <p:sldIdLst>
    <p:sldId xmlns:r="http://schemas.openxmlformats.org/officeDocument/2006/relationships" id="256" r:id="R7717c0fd5c5b4d95"/>
    <p:sldId xmlns:r="http://schemas.openxmlformats.org/officeDocument/2006/relationships" id="257" r:id="R0dcedd89d57e4aa6"/>
    <p:sldId xmlns:r="http://schemas.openxmlformats.org/officeDocument/2006/relationships" id="258" r:id="R38b5d343540d4105"/>
    <p:sldId xmlns:r="http://schemas.openxmlformats.org/officeDocument/2006/relationships" id="259" r:id="Rad1a0654d73b44c1"/>
    <p:sldId xmlns:r="http://schemas.openxmlformats.org/officeDocument/2006/relationships" id="260" r:id="Rbf7143bdbe5644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844db3c9e943a1" /><Relationship Type="http://schemas.openxmlformats.org/officeDocument/2006/relationships/slide" Target="/ppt/slides/slide1.xml" Id="R7717c0fd5c5b4d95" /><Relationship Type="http://schemas.openxmlformats.org/officeDocument/2006/relationships/slide" Target="/ppt/slides/slide2.xml" Id="R0dcedd89d57e4aa6" /><Relationship Type="http://schemas.openxmlformats.org/officeDocument/2006/relationships/slide" Target="/ppt/slides/slide3.xml" Id="R38b5d343540d4105" /><Relationship Type="http://schemas.openxmlformats.org/officeDocument/2006/relationships/slide" Target="/ppt/slides/slide4.xml" Id="Rad1a0654d73b44c1" /><Relationship Type="http://schemas.openxmlformats.org/officeDocument/2006/relationships/slide" Target="/ppt/slides/slide5.xml" Id="Rbf7143bdbe5644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29c2c6dd3b44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7fb2e699e40ab" /><Relationship Type="http://schemas.openxmlformats.org/officeDocument/2006/relationships/theme" Target="/ppt/slideMasters/theme/theme1.xml" Id="R2c4a5efadcb14a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27fb2e699e40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3634014964b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6abc294564d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9f751158f4f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b43843bc743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cba0b27e940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KYRKSÆTERØRA IDRETTSLAG KIL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IDRETTSLAG KIL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KYRKSÆTERØRA IDRETTSLAG KIL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IDRETTSLAG KIL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IDRETTSLAG KIL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IDRETTSLAG KIL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Anders Mæhlen, Hollaveien 305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maeh@online.no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983 741 983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IDRETTSLAG KIL</a:t>
            </a:r>
          </a:p>
        </p:txBody>
      </p:sp>
    </p:spTree>
  </p:cSld>
  <p:clrMapOvr>
    <a:masterClrMapping xmlns:a="http://schemas.openxmlformats.org/drawingml/2006/main"/>
  </p:clrMapOvr>
</p:sld>
</file>