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b89e40542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2b25d38a141ed"/>
  </p:sldMasterIdLst>
  <p:sldIdLst>
    <p:sldId xmlns:r="http://schemas.openxmlformats.org/officeDocument/2006/relationships" id="256" r:id="Rc8c15d2fb2f24403"/>
    <p:sldId xmlns:r="http://schemas.openxmlformats.org/officeDocument/2006/relationships" id="257" r:id="R6610eac52a4f4b23"/>
    <p:sldId xmlns:r="http://schemas.openxmlformats.org/officeDocument/2006/relationships" id="258" r:id="Raf0456a045e9458e"/>
    <p:sldId xmlns:r="http://schemas.openxmlformats.org/officeDocument/2006/relationships" id="259" r:id="Rd1b38d9afdce4c68"/>
    <p:sldId xmlns:r="http://schemas.openxmlformats.org/officeDocument/2006/relationships" id="260" r:id="Rd726ce362a3f440d"/>
    <p:sldId xmlns:r="http://schemas.openxmlformats.org/officeDocument/2006/relationships" id="261" r:id="R67e8f536c1ea493f"/>
    <p:sldId xmlns:r="http://schemas.openxmlformats.org/officeDocument/2006/relationships" id="262" r:id="Ra1f26a611197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2b25d38a141ed" /><Relationship Type="http://schemas.openxmlformats.org/officeDocument/2006/relationships/slide" Target="/ppt/slides/slide1.xml" Id="Rc8c15d2fb2f24403" /><Relationship Type="http://schemas.openxmlformats.org/officeDocument/2006/relationships/slide" Target="/ppt/slides/slide2.xml" Id="R6610eac52a4f4b23" /><Relationship Type="http://schemas.openxmlformats.org/officeDocument/2006/relationships/slide" Target="/ppt/slides/slide3.xml" Id="Raf0456a045e9458e" /><Relationship Type="http://schemas.openxmlformats.org/officeDocument/2006/relationships/slide" Target="/ppt/slides/slide4.xml" Id="Rd1b38d9afdce4c68" /><Relationship Type="http://schemas.openxmlformats.org/officeDocument/2006/relationships/slide" Target="/ppt/slides/slide5.xml" Id="Rd726ce362a3f440d" /><Relationship Type="http://schemas.openxmlformats.org/officeDocument/2006/relationships/slide" Target="/ppt/slides/slide6.xml" Id="R67e8f536c1ea493f" /><Relationship Type="http://schemas.openxmlformats.org/officeDocument/2006/relationships/slide" Target="/ppt/slides/slide7.xml" Id="Ra1f26a611197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ffe9b46c2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13816cba4cfa" /><Relationship Type="http://schemas.openxmlformats.org/officeDocument/2006/relationships/theme" Target="/ppt/slideMasters/theme/theme1.xml" Id="R942ece2913ba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113816cba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4e3c7bf004a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b2dce64d4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0aaaed59f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68f4aa12b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ecdeb668a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ab8e3f468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3c498e477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DRUCKEREI SERVICE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DRUCKEREI SERVICE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DRUCKEREI SERVICE NORDIC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DRUCKEREI SERVICE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DRUCKEREI SERVICE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DRUCKEREI SERVICE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6 683 707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DRUCKEREI SERVICE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GULBRANDSEN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ARNE GULBRANDSEN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DRUCKEREI SERVICE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Skipsbygger Jørgensens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83 66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983 742 173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DRUCKEREI SERVICE NORDIC AS</a:t>
            </a:r>
          </a:p>
        </p:txBody>
      </p:sp>
    </p:spTree>
  </p:cSld>
  <p:clrMapOvr>
    <a:masterClrMapping xmlns:a="http://schemas.openxmlformats.org/drawingml/2006/main"/>
  </p:clrMapOvr>
</p:sld>
</file>