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11d3a1c5b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cf637883b40ed"/>
  </p:sldMasterIdLst>
  <p:sldIdLst>
    <p:sldId xmlns:r="http://schemas.openxmlformats.org/officeDocument/2006/relationships" id="256" r:id="R272ea8a33df643ab"/>
    <p:sldId xmlns:r="http://schemas.openxmlformats.org/officeDocument/2006/relationships" id="257" r:id="R0e3f9f048d384283"/>
    <p:sldId xmlns:r="http://schemas.openxmlformats.org/officeDocument/2006/relationships" id="258" r:id="Rd7481e2727b040cf"/>
    <p:sldId xmlns:r="http://schemas.openxmlformats.org/officeDocument/2006/relationships" id="259" r:id="Rfbee5a7390e449d4"/>
    <p:sldId xmlns:r="http://schemas.openxmlformats.org/officeDocument/2006/relationships" id="260" r:id="Rfb1ca9b4ff05407c"/>
    <p:sldId xmlns:r="http://schemas.openxmlformats.org/officeDocument/2006/relationships" id="261" r:id="R89e459e90108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cf637883b40ed" /><Relationship Type="http://schemas.openxmlformats.org/officeDocument/2006/relationships/slide" Target="/ppt/slides/slide1.xml" Id="R272ea8a33df643ab" /><Relationship Type="http://schemas.openxmlformats.org/officeDocument/2006/relationships/slide" Target="/ppt/slides/slide2.xml" Id="R0e3f9f048d384283" /><Relationship Type="http://schemas.openxmlformats.org/officeDocument/2006/relationships/slide" Target="/ppt/slides/slide3.xml" Id="Rd7481e2727b040cf" /><Relationship Type="http://schemas.openxmlformats.org/officeDocument/2006/relationships/slide" Target="/ppt/slides/slide4.xml" Id="Rfbee5a7390e449d4" /><Relationship Type="http://schemas.openxmlformats.org/officeDocument/2006/relationships/slide" Target="/ppt/slides/slide5.xml" Id="Rfb1ca9b4ff05407c" /><Relationship Type="http://schemas.openxmlformats.org/officeDocument/2006/relationships/slide" Target="/ppt/slides/slide6.xml" Id="R89e459e90108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a551c1ea7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595e077204c53" /><Relationship Type="http://schemas.openxmlformats.org/officeDocument/2006/relationships/theme" Target="/ppt/slideMasters/theme/theme1.xml" Id="Rf0485e1b2707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595e07720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e1cd4fa12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6052ea59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b5a5eb068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270300a4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16afb1880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731a2be42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BERRYKATE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BERRYKATE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32 649 393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32 959 066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983 745 032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