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b109c349d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f11c8a86048cf"/>
  </p:sldMasterIdLst>
  <p:sldIdLst>
    <p:sldId xmlns:r="http://schemas.openxmlformats.org/officeDocument/2006/relationships" id="256" r:id="R949742a942ed4fe5"/>
    <p:sldId xmlns:r="http://schemas.openxmlformats.org/officeDocument/2006/relationships" id="257" r:id="R0add977155de4222"/>
    <p:sldId xmlns:r="http://schemas.openxmlformats.org/officeDocument/2006/relationships" id="258" r:id="R9a59e35e77b5458c"/>
    <p:sldId xmlns:r="http://schemas.openxmlformats.org/officeDocument/2006/relationships" id="259" r:id="R53c9833c31fa467a"/>
    <p:sldId xmlns:r="http://schemas.openxmlformats.org/officeDocument/2006/relationships" id="260" r:id="R46708de267904385"/>
    <p:sldId xmlns:r="http://schemas.openxmlformats.org/officeDocument/2006/relationships" id="261" r:id="R564ea8a6a8e5408d"/>
    <p:sldId xmlns:r="http://schemas.openxmlformats.org/officeDocument/2006/relationships" id="262" r:id="Rf4258868b86b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f11c8a86048cf" /><Relationship Type="http://schemas.openxmlformats.org/officeDocument/2006/relationships/slide" Target="/ppt/slides/slide1.xml" Id="R949742a942ed4fe5" /><Relationship Type="http://schemas.openxmlformats.org/officeDocument/2006/relationships/slide" Target="/ppt/slides/slide2.xml" Id="R0add977155de4222" /><Relationship Type="http://schemas.openxmlformats.org/officeDocument/2006/relationships/slide" Target="/ppt/slides/slide3.xml" Id="R9a59e35e77b5458c" /><Relationship Type="http://schemas.openxmlformats.org/officeDocument/2006/relationships/slide" Target="/ppt/slides/slide4.xml" Id="R53c9833c31fa467a" /><Relationship Type="http://schemas.openxmlformats.org/officeDocument/2006/relationships/slide" Target="/ppt/slides/slide5.xml" Id="R46708de267904385" /><Relationship Type="http://schemas.openxmlformats.org/officeDocument/2006/relationships/slide" Target="/ppt/slides/slide6.xml" Id="R564ea8a6a8e5408d" /><Relationship Type="http://schemas.openxmlformats.org/officeDocument/2006/relationships/slide" Target="/ppt/slides/slide7.xml" Id="Rf4258868b86b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e1a90b99c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61c1cf38c4c1e" /><Relationship Type="http://schemas.openxmlformats.org/officeDocument/2006/relationships/theme" Target="/ppt/slideMasters/theme/theme1.xml" Id="Rc4cf7ae023f3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61c1cf38c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dba6aa7a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ed088512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21932e47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a98608b2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a43c29ac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be58c6d0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37b122c1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