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a9a488efa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621821fc44672"/>
  </p:sldMasterIdLst>
  <p:sldIdLst>
    <p:sldId xmlns:r="http://schemas.openxmlformats.org/officeDocument/2006/relationships" id="256" r:id="R9e6828ab096745f7"/>
    <p:sldId xmlns:r="http://schemas.openxmlformats.org/officeDocument/2006/relationships" id="257" r:id="R52fea663eb744d1b"/>
    <p:sldId xmlns:r="http://schemas.openxmlformats.org/officeDocument/2006/relationships" id="258" r:id="R2786565a9bae44de"/>
    <p:sldId xmlns:r="http://schemas.openxmlformats.org/officeDocument/2006/relationships" id="259" r:id="R4a751e0a044e4976"/>
    <p:sldId xmlns:r="http://schemas.openxmlformats.org/officeDocument/2006/relationships" id="260" r:id="R90ff3b01b9084a43"/>
    <p:sldId xmlns:r="http://schemas.openxmlformats.org/officeDocument/2006/relationships" id="261" r:id="R6aaa10b846a14567"/>
    <p:sldId xmlns:r="http://schemas.openxmlformats.org/officeDocument/2006/relationships" id="262" r:id="R88fdcd0b5ba2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621821fc44672" /><Relationship Type="http://schemas.openxmlformats.org/officeDocument/2006/relationships/slide" Target="/ppt/slides/slide1.xml" Id="R9e6828ab096745f7" /><Relationship Type="http://schemas.openxmlformats.org/officeDocument/2006/relationships/slide" Target="/ppt/slides/slide2.xml" Id="R52fea663eb744d1b" /><Relationship Type="http://schemas.openxmlformats.org/officeDocument/2006/relationships/slide" Target="/ppt/slides/slide3.xml" Id="R2786565a9bae44de" /><Relationship Type="http://schemas.openxmlformats.org/officeDocument/2006/relationships/slide" Target="/ppt/slides/slide4.xml" Id="R4a751e0a044e4976" /><Relationship Type="http://schemas.openxmlformats.org/officeDocument/2006/relationships/slide" Target="/ppt/slides/slide5.xml" Id="R90ff3b01b9084a43" /><Relationship Type="http://schemas.openxmlformats.org/officeDocument/2006/relationships/slide" Target="/ppt/slides/slide6.xml" Id="R6aaa10b846a14567" /><Relationship Type="http://schemas.openxmlformats.org/officeDocument/2006/relationships/slide" Target="/ppt/slides/slide7.xml" Id="R88fdcd0b5ba2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7ecdf5913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6c077adc4389" /><Relationship Type="http://schemas.openxmlformats.org/officeDocument/2006/relationships/theme" Target="/ppt/slideMasters/theme/theme1.xml" Id="R09259717c211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a6c077adc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19c61f16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83032a154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a37f8715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7db09614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2a1f939f4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27dbc666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d230ce7a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