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d13355fa0c44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ecce2155604bdf"/>
  </p:sldMasterIdLst>
  <p:sldIdLst>
    <p:sldId xmlns:r="http://schemas.openxmlformats.org/officeDocument/2006/relationships" id="256" r:id="Rfe66084694404eb2"/>
    <p:sldId xmlns:r="http://schemas.openxmlformats.org/officeDocument/2006/relationships" id="257" r:id="R09bc56c917f6499e"/>
    <p:sldId xmlns:r="http://schemas.openxmlformats.org/officeDocument/2006/relationships" id="258" r:id="Rd31677bc0ddc40a6"/>
    <p:sldId xmlns:r="http://schemas.openxmlformats.org/officeDocument/2006/relationships" id="259" r:id="R9faf9e474774483b"/>
    <p:sldId xmlns:r="http://schemas.openxmlformats.org/officeDocument/2006/relationships" id="260" r:id="R137194e0ff8b4539"/>
    <p:sldId xmlns:r="http://schemas.openxmlformats.org/officeDocument/2006/relationships" id="261" r:id="R3632d93c667c415c"/>
    <p:sldId xmlns:r="http://schemas.openxmlformats.org/officeDocument/2006/relationships" id="262" r:id="R5a97efe1b9934c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cce2155604bdf" /><Relationship Type="http://schemas.openxmlformats.org/officeDocument/2006/relationships/slide" Target="/ppt/slides/slide1.xml" Id="Rfe66084694404eb2" /><Relationship Type="http://schemas.openxmlformats.org/officeDocument/2006/relationships/slide" Target="/ppt/slides/slide2.xml" Id="R09bc56c917f6499e" /><Relationship Type="http://schemas.openxmlformats.org/officeDocument/2006/relationships/slide" Target="/ppt/slides/slide3.xml" Id="Rd31677bc0ddc40a6" /><Relationship Type="http://schemas.openxmlformats.org/officeDocument/2006/relationships/slide" Target="/ppt/slides/slide4.xml" Id="R9faf9e474774483b" /><Relationship Type="http://schemas.openxmlformats.org/officeDocument/2006/relationships/slide" Target="/ppt/slides/slide5.xml" Id="R137194e0ff8b4539" /><Relationship Type="http://schemas.openxmlformats.org/officeDocument/2006/relationships/slide" Target="/ppt/slides/slide6.xml" Id="R3632d93c667c415c" /><Relationship Type="http://schemas.openxmlformats.org/officeDocument/2006/relationships/slide" Target="/ppt/slides/slide7.xml" Id="R5a97efe1b9934c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2407545ae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f19624fc949ae" /><Relationship Type="http://schemas.openxmlformats.org/officeDocument/2006/relationships/theme" Target="/ppt/slideMasters/theme/theme1.xml" Id="R3444c7781d3e4f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5f19624fc949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dd32665a1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e6d65e0274d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cab41382747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dac3b84c94b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ecc08fbab4d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0064fa0ac4c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a7a0a15594c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KJØPMANNSGATA 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KJØPMANNSGATA 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7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KJØPMANNSGATA 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KJØPMANNSGATA 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KJØPMANNSGATA 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1 531 906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2 212 241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8 026 388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KJØPMANNSGATA 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RØRVIK EIENDOM AS  –  58,7 %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KRISBI AS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TOBØ EIENDOM ANS  –  13,4 %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KJØPMANNSGATA 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15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983 800 483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KJØPMANNSGATA 7 AS</a:t>
            </a:r>
          </a:p>
        </p:txBody>
      </p:sp>
    </p:spTree>
  </p:cSld>
  <p:clrMapOvr>
    <a:masterClrMapping xmlns:a="http://schemas.openxmlformats.org/drawingml/2006/main"/>
  </p:clrMapOvr>
</p:sld>
</file>