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bf99616f4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4ae403563b493c"/>
  </p:sldMasterIdLst>
  <p:sldIdLst>
    <p:sldId xmlns:r="http://schemas.openxmlformats.org/officeDocument/2006/relationships" id="256" r:id="R588909689f724b28"/>
    <p:sldId xmlns:r="http://schemas.openxmlformats.org/officeDocument/2006/relationships" id="257" r:id="Rb477e5edb4144657"/>
    <p:sldId xmlns:r="http://schemas.openxmlformats.org/officeDocument/2006/relationships" id="258" r:id="Rdaddb1246c114853"/>
    <p:sldId xmlns:r="http://schemas.openxmlformats.org/officeDocument/2006/relationships" id="259" r:id="Rdd23943f119d4b45"/>
    <p:sldId xmlns:r="http://schemas.openxmlformats.org/officeDocument/2006/relationships" id="260" r:id="R001ac40b76b641ef"/>
    <p:sldId xmlns:r="http://schemas.openxmlformats.org/officeDocument/2006/relationships" id="261" r:id="R427143f86f524b3c"/>
    <p:sldId xmlns:r="http://schemas.openxmlformats.org/officeDocument/2006/relationships" id="262" r:id="R8826907f0dba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ae403563b493c" /><Relationship Type="http://schemas.openxmlformats.org/officeDocument/2006/relationships/slide" Target="/ppt/slides/slide1.xml" Id="R588909689f724b28" /><Relationship Type="http://schemas.openxmlformats.org/officeDocument/2006/relationships/slide" Target="/ppt/slides/slide2.xml" Id="Rb477e5edb4144657" /><Relationship Type="http://schemas.openxmlformats.org/officeDocument/2006/relationships/slide" Target="/ppt/slides/slide3.xml" Id="Rdaddb1246c114853" /><Relationship Type="http://schemas.openxmlformats.org/officeDocument/2006/relationships/slide" Target="/ppt/slides/slide4.xml" Id="Rdd23943f119d4b45" /><Relationship Type="http://schemas.openxmlformats.org/officeDocument/2006/relationships/slide" Target="/ppt/slides/slide5.xml" Id="R001ac40b76b641ef" /><Relationship Type="http://schemas.openxmlformats.org/officeDocument/2006/relationships/slide" Target="/ppt/slides/slide6.xml" Id="R427143f86f524b3c" /><Relationship Type="http://schemas.openxmlformats.org/officeDocument/2006/relationships/slide" Target="/ppt/slides/slide7.xml" Id="R8826907f0dba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ca561ec40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172d8f2f478d" /><Relationship Type="http://schemas.openxmlformats.org/officeDocument/2006/relationships/theme" Target="/ppt/slideMasters/theme/theme1.xml" Id="R7820d287de1e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7172d8f2f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5bb4fe08c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57a470093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fb0c487a1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a9e94fc4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dd31c9f8f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dcc43a2b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f3f6dce9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JEREMIASSEN HARALD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BENTE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