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e2e9af96cd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736429a604334"/>
  </p:sldMasterIdLst>
  <p:sldIdLst>
    <p:sldId xmlns:r="http://schemas.openxmlformats.org/officeDocument/2006/relationships" id="256" r:id="Re20a644874e8436b"/>
    <p:sldId xmlns:r="http://schemas.openxmlformats.org/officeDocument/2006/relationships" id="257" r:id="Re80ba1a0c30a4085"/>
    <p:sldId xmlns:r="http://schemas.openxmlformats.org/officeDocument/2006/relationships" id="258" r:id="R8901b5c195b94a51"/>
    <p:sldId xmlns:r="http://schemas.openxmlformats.org/officeDocument/2006/relationships" id="259" r:id="Rbb2e6db2706743ce"/>
    <p:sldId xmlns:r="http://schemas.openxmlformats.org/officeDocument/2006/relationships" id="260" r:id="R71722bea2cea4c0a"/>
    <p:sldId xmlns:r="http://schemas.openxmlformats.org/officeDocument/2006/relationships" id="261" r:id="R99fa0f81dd844f3b"/>
    <p:sldId xmlns:r="http://schemas.openxmlformats.org/officeDocument/2006/relationships" id="262" r:id="Rde96454d256541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736429a604334" /><Relationship Type="http://schemas.openxmlformats.org/officeDocument/2006/relationships/slide" Target="/ppt/slides/slide1.xml" Id="Re20a644874e8436b" /><Relationship Type="http://schemas.openxmlformats.org/officeDocument/2006/relationships/slide" Target="/ppt/slides/slide2.xml" Id="Re80ba1a0c30a4085" /><Relationship Type="http://schemas.openxmlformats.org/officeDocument/2006/relationships/slide" Target="/ppt/slides/slide3.xml" Id="R8901b5c195b94a51" /><Relationship Type="http://schemas.openxmlformats.org/officeDocument/2006/relationships/slide" Target="/ppt/slides/slide4.xml" Id="Rbb2e6db2706743ce" /><Relationship Type="http://schemas.openxmlformats.org/officeDocument/2006/relationships/slide" Target="/ppt/slides/slide5.xml" Id="R71722bea2cea4c0a" /><Relationship Type="http://schemas.openxmlformats.org/officeDocument/2006/relationships/slide" Target="/ppt/slides/slide6.xml" Id="R99fa0f81dd844f3b" /><Relationship Type="http://schemas.openxmlformats.org/officeDocument/2006/relationships/slide" Target="/ppt/slides/slide7.xml" Id="Rde96454d256541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aab4e2130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3355e5c4448bd" /><Relationship Type="http://schemas.openxmlformats.org/officeDocument/2006/relationships/theme" Target="/ppt/slideMasters/theme/theme1.xml" Id="R0b3cdc3069f7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3355e5c44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3486a2a9341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8379927d1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f3892a2bc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861ec213f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e963b4aa24a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71cf3a9a40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ac9b83ebf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