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d9c6fd8a1c45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cf90dbb6e4817"/>
  </p:sldMasterIdLst>
  <p:sldIdLst>
    <p:sldId xmlns:r="http://schemas.openxmlformats.org/officeDocument/2006/relationships" id="256" r:id="R91656b9c796b4e5c"/>
    <p:sldId xmlns:r="http://schemas.openxmlformats.org/officeDocument/2006/relationships" id="257" r:id="R6585da55e86b47c8"/>
    <p:sldId xmlns:r="http://schemas.openxmlformats.org/officeDocument/2006/relationships" id="258" r:id="R1e788dcec1a1413f"/>
    <p:sldId xmlns:r="http://schemas.openxmlformats.org/officeDocument/2006/relationships" id="259" r:id="R96843ba801ba4879"/>
    <p:sldId xmlns:r="http://schemas.openxmlformats.org/officeDocument/2006/relationships" id="260" r:id="R12b92e835adc4c0d"/>
    <p:sldId xmlns:r="http://schemas.openxmlformats.org/officeDocument/2006/relationships" id="261" r:id="R9d2cb3be44694e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cf90dbb6e4817" /><Relationship Type="http://schemas.openxmlformats.org/officeDocument/2006/relationships/slide" Target="/ppt/slides/slide1.xml" Id="R91656b9c796b4e5c" /><Relationship Type="http://schemas.openxmlformats.org/officeDocument/2006/relationships/slide" Target="/ppt/slides/slide2.xml" Id="R6585da55e86b47c8" /><Relationship Type="http://schemas.openxmlformats.org/officeDocument/2006/relationships/slide" Target="/ppt/slides/slide3.xml" Id="R1e788dcec1a1413f" /><Relationship Type="http://schemas.openxmlformats.org/officeDocument/2006/relationships/slide" Target="/ppt/slides/slide4.xml" Id="R96843ba801ba4879" /><Relationship Type="http://schemas.openxmlformats.org/officeDocument/2006/relationships/slide" Target="/ppt/slides/slide5.xml" Id="R12b92e835adc4c0d" /><Relationship Type="http://schemas.openxmlformats.org/officeDocument/2006/relationships/slide" Target="/ppt/slides/slide6.xml" Id="R9d2cb3be44694e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b14eb223844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94e8aaee7457e" /><Relationship Type="http://schemas.openxmlformats.org/officeDocument/2006/relationships/theme" Target="/ppt/slideMasters/theme/theme1.xml" Id="R0d89ebb4365543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494e8aaee7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8096247bc46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afc3e115f41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952fedc6d48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5da46a5b44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202180d6a45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66b47a323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10 480 027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15 218 533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grimsoen@leorevisjon.no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983 846 459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