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51c2da484f46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c3a69159ed4407"/>
  </p:sldMasterIdLst>
  <p:sldIdLst>
    <p:sldId xmlns:r="http://schemas.openxmlformats.org/officeDocument/2006/relationships" id="256" r:id="Rfdd81dee8af8496b"/>
    <p:sldId xmlns:r="http://schemas.openxmlformats.org/officeDocument/2006/relationships" id="257" r:id="R3c3c56b5811c444c"/>
    <p:sldId xmlns:r="http://schemas.openxmlformats.org/officeDocument/2006/relationships" id="258" r:id="Redb0794ec85f4057"/>
    <p:sldId xmlns:r="http://schemas.openxmlformats.org/officeDocument/2006/relationships" id="259" r:id="R63e8663d80c64f7c"/>
    <p:sldId xmlns:r="http://schemas.openxmlformats.org/officeDocument/2006/relationships" id="260" r:id="Rd8338826bb944e37"/>
    <p:sldId xmlns:r="http://schemas.openxmlformats.org/officeDocument/2006/relationships" id="261" r:id="R1b7b9e8fe1ea42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c3a69159ed4407" /><Relationship Type="http://schemas.openxmlformats.org/officeDocument/2006/relationships/slide" Target="/ppt/slides/slide1.xml" Id="Rfdd81dee8af8496b" /><Relationship Type="http://schemas.openxmlformats.org/officeDocument/2006/relationships/slide" Target="/ppt/slides/slide2.xml" Id="R3c3c56b5811c444c" /><Relationship Type="http://schemas.openxmlformats.org/officeDocument/2006/relationships/slide" Target="/ppt/slides/slide3.xml" Id="Redb0794ec85f4057" /><Relationship Type="http://schemas.openxmlformats.org/officeDocument/2006/relationships/slide" Target="/ppt/slides/slide4.xml" Id="R63e8663d80c64f7c" /><Relationship Type="http://schemas.openxmlformats.org/officeDocument/2006/relationships/slide" Target="/ppt/slides/slide5.xml" Id="Rd8338826bb944e37" /><Relationship Type="http://schemas.openxmlformats.org/officeDocument/2006/relationships/slide" Target="/ppt/slides/slide6.xml" Id="R1b7b9e8fe1ea42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70bb6f2afa48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784916cf04575" /><Relationship Type="http://schemas.openxmlformats.org/officeDocument/2006/relationships/theme" Target="/ppt/slideMasters/theme/theme1.xml" Id="Rb554097e58a547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9784916cf045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480ddad6f45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e2833c0e244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7b400df8d41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235cc1fe145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e134d63ba4f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c03a2150a4d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ANNA B. THORBJØRNSENS LEGAT TIL FORDEL FOR DØVBLINDE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 B. THORBJØRNSENS LEGAT TIL FORDEL FOR DØVBLINDE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 B. THORBJØRNSENS LEGAT TIL FORDEL FOR DØVBLINDE STI ble etablert [år] og holder til i Hvalstad.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 B. THORBJØRNSENS LEGAT TIL FORDEL FOR DØVBLINDE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 B. THORBJØRNSENS LEGAT TIL FORDEL FOR DØVBLINDE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 B. THORBJØRNSENS LEGAT TIL FORDEL FOR DØVBLINDE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−51 443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2 304 901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2 304 901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 B. THORBJØRNSENS LEGAT TIL FORDEL FOR DØVBLINDE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Lidarende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1395 Hvalstad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olav@advokatkontoretmyhr.no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983 882 714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ANNA B. THORBJØRNSENS LEGAT TIL FORDEL FOR DØVBLINDE STI</a:t>
            </a:r>
          </a:p>
        </p:txBody>
      </p:sp>
    </p:spTree>
  </p:cSld>
  <p:clrMapOvr>
    <a:masterClrMapping xmlns:a="http://schemas.openxmlformats.org/drawingml/2006/main"/>
  </p:clrMapOvr>
</p:sld>
</file>