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e945f29df54b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038fdf0e30472c"/>
  </p:sldMasterIdLst>
  <p:sldIdLst>
    <p:sldId xmlns:r="http://schemas.openxmlformats.org/officeDocument/2006/relationships" id="256" r:id="Re68b9dac999a4c20"/>
    <p:sldId xmlns:r="http://schemas.openxmlformats.org/officeDocument/2006/relationships" id="257" r:id="Ra3384b5e55de4850"/>
    <p:sldId xmlns:r="http://schemas.openxmlformats.org/officeDocument/2006/relationships" id="258" r:id="Rc0a443957a2f46f6"/>
    <p:sldId xmlns:r="http://schemas.openxmlformats.org/officeDocument/2006/relationships" id="259" r:id="Rebaa8a53d6f64fa8"/>
    <p:sldId xmlns:r="http://schemas.openxmlformats.org/officeDocument/2006/relationships" id="260" r:id="Rae7e2df3794d4272"/>
    <p:sldId xmlns:r="http://schemas.openxmlformats.org/officeDocument/2006/relationships" id="261" r:id="Rd0ef6a774b4e429f"/>
    <p:sldId xmlns:r="http://schemas.openxmlformats.org/officeDocument/2006/relationships" id="262" r:id="R3eaaa2bffd5340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038fdf0e30472c" /><Relationship Type="http://schemas.openxmlformats.org/officeDocument/2006/relationships/slide" Target="/ppt/slides/slide1.xml" Id="Re68b9dac999a4c20" /><Relationship Type="http://schemas.openxmlformats.org/officeDocument/2006/relationships/slide" Target="/ppt/slides/slide2.xml" Id="Ra3384b5e55de4850" /><Relationship Type="http://schemas.openxmlformats.org/officeDocument/2006/relationships/slide" Target="/ppt/slides/slide3.xml" Id="Rc0a443957a2f46f6" /><Relationship Type="http://schemas.openxmlformats.org/officeDocument/2006/relationships/slide" Target="/ppt/slides/slide4.xml" Id="Rebaa8a53d6f64fa8" /><Relationship Type="http://schemas.openxmlformats.org/officeDocument/2006/relationships/slide" Target="/ppt/slides/slide5.xml" Id="Rae7e2df3794d4272" /><Relationship Type="http://schemas.openxmlformats.org/officeDocument/2006/relationships/slide" Target="/ppt/slides/slide6.xml" Id="Rd0ef6a774b4e429f" /><Relationship Type="http://schemas.openxmlformats.org/officeDocument/2006/relationships/slide" Target="/ppt/slides/slide7.xml" Id="R3eaaa2bffd5340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c058d2f114b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7093a2b9345e8" /><Relationship Type="http://schemas.openxmlformats.org/officeDocument/2006/relationships/theme" Target="/ppt/slideMasters/theme/theme1.xml" Id="Rd2bfcec1a39145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b7093a2b9345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b2db82fa14c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98395e42940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6b48467f243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a8b44d5b94b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1486b75c841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2384224864b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b6d3e4fec46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PRO-SJEKT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PRO-SJEKT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PRO-SJEKT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PRO-SJEKT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PRO-SJEKT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PRO-SJEKT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12 563 956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2 125 171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1 721 283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1 080 691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4 384 062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PRO-SJEKT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SØR-REIME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PRO-SJEKT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60 80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983 898 033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PRO-SJEKT REGNSKAP AS</a:t>
            </a:r>
          </a:p>
        </p:txBody>
      </p:sp>
    </p:spTree>
  </p:cSld>
  <p:clrMapOvr>
    <a:masterClrMapping xmlns:a="http://schemas.openxmlformats.org/drawingml/2006/main"/>
  </p:clrMapOvr>
</p:sld>
</file>