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6dde9bbd7c46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96476adba4d72"/>
  </p:sldMasterIdLst>
  <p:sldIdLst>
    <p:sldId xmlns:r="http://schemas.openxmlformats.org/officeDocument/2006/relationships" id="256" r:id="Rfab7e787d96e42f2"/>
    <p:sldId xmlns:r="http://schemas.openxmlformats.org/officeDocument/2006/relationships" id="257" r:id="R444caa8b36a24c8b"/>
    <p:sldId xmlns:r="http://schemas.openxmlformats.org/officeDocument/2006/relationships" id="258" r:id="Recf6194ffbe44d8c"/>
    <p:sldId xmlns:r="http://schemas.openxmlformats.org/officeDocument/2006/relationships" id="259" r:id="R55aecacd035f407e"/>
    <p:sldId xmlns:r="http://schemas.openxmlformats.org/officeDocument/2006/relationships" id="260" r:id="R296b447ac8444bc8"/>
    <p:sldId xmlns:r="http://schemas.openxmlformats.org/officeDocument/2006/relationships" id="261" r:id="Rcab32b66fad14ca9"/>
    <p:sldId xmlns:r="http://schemas.openxmlformats.org/officeDocument/2006/relationships" id="262" r:id="R683ccccb00384b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96476adba4d72" /><Relationship Type="http://schemas.openxmlformats.org/officeDocument/2006/relationships/slide" Target="/ppt/slides/slide1.xml" Id="Rfab7e787d96e42f2" /><Relationship Type="http://schemas.openxmlformats.org/officeDocument/2006/relationships/slide" Target="/ppt/slides/slide2.xml" Id="R444caa8b36a24c8b" /><Relationship Type="http://schemas.openxmlformats.org/officeDocument/2006/relationships/slide" Target="/ppt/slides/slide3.xml" Id="Recf6194ffbe44d8c" /><Relationship Type="http://schemas.openxmlformats.org/officeDocument/2006/relationships/slide" Target="/ppt/slides/slide4.xml" Id="R55aecacd035f407e" /><Relationship Type="http://schemas.openxmlformats.org/officeDocument/2006/relationships/slide" Target="/ppt/slides/slide5.xml" Id="R296b447ac8444bc8" /><Relationship Type="http://schemas.openxmlformats.org/officeDocument/2006/relationships/slide" Target="/ppt/slides/slide6.xml" Id="Rcab32b66fad14ca9" /><Relationship Type="http://schemas.openxmlformats.org/officeDocument/2006/relationships/slide" Target="/ppt/slides/slide7.xml" Id="R683ccccb00384b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7ab774b2d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58560f64f4eae" /><Relationship Type="http://schemas.openxmlformats.org/officeDocument/2006/relationships/theme" Target="/ppt/slideMasters/theme/theme1.xml" Id="R09b5cd14a00448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f58560f64f4e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f5f3ccb4446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d3d83c80d4f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d2e47bde14b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42211694e4a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a41522b6e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95f2a0cee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0a661d35949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NETKEM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NETKEM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224 892 139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4 157 823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4 901 978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49 945 550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80 651 069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ANTONSEN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HILSETH-HARTWIG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HILSETH ANTONSEN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ANTONSEN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Slalåmveien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82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post@netkem.no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www.netkem.no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983 922 333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