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93f5083fa848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d25b1df9a840ce"/>
  </p:sldMasterIdLst>
  <p:sldIdLst>
    <p:sldId xmlns:r="http://schemas.openxmlformats.org/officeDocument/2006/relationships" id="256" r:id="Rdfe2ac044b3b4d19"/>
    <p:sldId xmlns:r="http://schemas.openxmlformats.org/officeDocument/2006/relationships" id="257" r:id="R8fbed143c16d4344"/>
    <p:sldId xmlns:r="http://schemas.openxmlformats.org/officeDocument/2006/relationships" id="258" r:id="R632a4fd2fcb24d22"/>
    <p:sldId xmlns:r="http://schemas.openxmlformats.org/officeDocument/2006/relationships" id="259" r:id="R2632751342ed43fb"/>
    <p:sldId xmlns:r="http://schemas.openxmlformats.org/officeDocument/2006/relationships" id="260" r:id="R984150e2fd6f4952"/>
    <p:sldId xmlns:r="http://schemas.openxmlformats.org/officeDocument/2006/relationships" id="261" r:id="R001033ac122f4008"/>
    <p:sldId xmlns:r="http://schemas.openxmlformats.org/officeDocument/2006/relationships" id="262" r:id="Rbe74afa4979845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d25b1df9a840ce" /><Relationship Type="http://schemas.openxmlformats.org/officeDocument/2006/relationships/slide" Target="/ppt/slides/slide1.xml" Id="Rdfe2ac044b3b4d19" /><Relationship Type="http://schemas.openxmlformats.org/officeDocument/2006/relationships/slide" Target="/ppt/slides/slide2.xml" Id="R8fbed143c16d4344" /><Relationship Type="http://schemas.openxmlformats.org/officeDocument/2006/relationships/slide" Target="/ppt/slides/slide3.xml" Id="R632a4fd2fcb24d22" /><Relationship Type="http://schemas.openxmlformats.org/officeDocument/2006/relationships/slide" Target="/ppt/slides/slide4.xml" Id="R2632751342ed43fb" /><Relationship Type="http://schemas.openxmlformats.org/officeDocument/2006/relationships/slide" Target="/ppt/slides/slide5.xml" Id="R984150e2fd6f4952" /><Relationship Type="http://schemas.openxmlformats.org/officeDocument/2006/relationships/slide" Target="/ppt/slides/slide6.xml" Id="R001033ac122f4008" /><Relationship Type="http://schemas.openxmlformats.org/officeDocument/2006/relationships/slide" Target="/ppt/slides/slide7.xml" Id="Rbe74afa4979845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c8630434e34c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e7ce0167a421e" /><Relationship Type="http://schemas.openxmlformats.org/officeDocument/2006/relationships/theme" Target="/ppt/slideMasters/theme/theme1.xml" Id="R4b83822a8cdc40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6e7ce0167a42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c1f01d96b4e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1c926c2724a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d5512838f40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b025a71f040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030b1dac940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6abac533a44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8c5b3a23444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SCANACCOUNT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SCANACCOUNT AS ble etablert [år] og holder til i Hedalen.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4 298 191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314 360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829 936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GULLHAUG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 OLAV GRØV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IDAR EIKREM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KRINO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BERGER GÅRD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 Kontorpark Hedalen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3528 Hedalen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post@scanaccount.no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983 950 051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SCANACCOUNT AS</a:t>
            </a:r>
          </a:p>
        </p:txBody>
      </p:sp>
    </p:spTree>
  </p:cSld>
  <p:clrMapOvr>
    <a:masterClrMapping xmlns:a="http://schemas.openxmlformats.org/drawingml/2006/main"/>
  </p:clrMapOvr>
</p:sld>
</file>