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1cf66916e284a3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0c7074b9e7e43ee"/>
  </p:sldMasterIdLst>
  <p:sldIdLst>
    <p:sldId xmlns:r="http://schemas.openxmlformats.org/officeDocument/2006/relationships" id="256" r:id="R57a57621e667406b"/>
    <p:sldId xmlns:r="http://schemas.openxmlformats.org/officeDocument/2006/relationships" id="257" r:id="Rae2b28bc91ea416c"/>
    <p:sldId xmlns:r="http://schemas.openxmlformats.org/officeDocument/2006/relationships" id="258" r:id="R7f99124282e942b7"/>
    <p:sldId xmlns:r="http://schemas.openxmlformats.org/officeDocument/2006/relationships" id="259" r:id="R5fe0f356307a484a"/>
    <p:sldId xmlns:r="http://schemas.openxmlformats.org/officeDocument/2006/relationships" id="260" r:id="Rf59e3dd60e014b5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0c7074b9e7e43ee" /><Relationship Type="http://schemas.openxmlformats.org/officeDocument/2006/relationships/slide" Target="/ppt/slides/slide1.xml" Id="R57a57621e667406b" /><Relationship Type="http://schemas.openxmlformats.org/officeDocument/2006/relationships/slide" Target="/ppt/slides/slide2.xml" Id="Rae2b28bc91ea416c" /><Relationship Type="http://schemas.openxmlformats.org/officeDocument/2006/relationships/slide" Target="/ppt/slides/slide3.xml" Id="R7f99124282e942b7" /><Relationship Type="http://schemas.openxmlformats.org/officeDocument/2006/relationships/slide" Target="/ppt/slides/slide4.xml" Id="R5fe0f356307a484a" /><Relationship Type="http://schemas.openxmlformats.org/officeDocument/2006/relationships/slide" Target="/ppt/slides/slide5.xml" Id="Rf59e3dd60e014b5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17305e5beef410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77ba9b6f5840bb" /><Relationship Type="http://schemas.openxmlformats.org/officeDocument/2006/relationships/theme" Target="/ppt/slideMasters/theme/theme1.xml" Id="R2263d3423c434ea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b77ba9b6f5840b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16a98abf5c46a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cde54c83a44b8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51d3227b714a4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1ab6688a6e448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a229a8c4a7442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VERDIPAPIRFONDET DNB NORGE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DNB NORGE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DNB NORGE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DNB NORGE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DNB NORGE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DNB NORGE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 Eufemias gate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03000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fond@dnb.no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www.dnb.no/fond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983 979 548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DNB NORGE</a:t>
            </a:r>
          </a:p>
        </p:txBody>
      </p:sp>
    </p:spTree>
  </p:cSld>
  <p:clrMapOvr>
    <a:masterClrMapping xmlns:a="http://schemas.openxmlformats.org/drawingml/2006/main"/>
  </p:clrMapOvr>
</p:sld>
</file>