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6993ddc71e46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8c6887f4824dac"/>
  </p:sldMasterIdLst>
  <p:sldIdLst>
    <p:sldId xmlns:r="http://schemas.openxmlformats.org/officeDocument/2006/relationships" id="256" r:id="R5a1a6291caf34a2b"/>
    <p:sldId xmlns:r="http://schemas.openxmlformats.org/officeDocument/2006/relationships" id="257" r:id="R77769fc763594e71"/>
    <p:sldId xmlns:r="http://schemas.openxmlformats.org/officeDocument/2006/relationships" id="258" r:id="R4c51a47a6997467e"/>
    <p:sldId xmlns:r="http://schemas.openxmlformats.org/officeDocument/2006/relationships" id="259" r:id="Rac56e5527bec4213"/>
    <p:sldId xmlns:r="http://schemas.openxmlformats.org/officeDocument/2006/relationships" id="260" r:id="Rfd5ed64cc9ad442f"/>
    <p:sldId xmlns:r="http://schemas.openxmlformats.org/officeDocument/2006/relationships" id="261" r:id="Raa0fd0f3e6264227"/>
    <p:sldId xmlns:r="http://schemas.openxmlformats.org/officeDocument/2006/relationships" id="262" r:id="R07c7544128024b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c6887f4824dac" /><Relationship Type="http://schemas.openxmlformats.org/officeDocument/2006/relationships/slide" Target="/ppt/slides/slide1.xml" Id="R5a1a6291caf34a2b" /><Relationship Type="http://schemas.openxmlformats.org/officeDocument/2006/relationships/slide" Target="/ppt/slides/slide2.xml" Id="R77769fc763594e71" /><Relationship Type="http://schemas.openxmlformats.org/officeDocument/2006/relationships/slide" Target="/ppt/slides/slide3.xml" Id="R4c51a47a6997467e" /><Relationship Type="http://schemas.openxmlformats.org/officeDocument/2006/relationships/slide" Target="/ppt/slides/slide4.xml" Id="Rac56e5527bec4213" /><Relationship Type="http://schemas.openxmlformats.org/officeDocument/2006/relationships/slide" Target="/ppt/slides/slide5.xml" Id="Rfd5ed64cc9ad442f" /><Relationship Type="http://schemas.openxmlformats.org/officeDocument/2006/relationships/slide" Target="/ppt/slides/slide6.xml" Id="Raa0fd0f3e6264227" /><Relationship Type="http://schemas.openxmlformats.org/officeDocument/2006/relationships/slide" Target="/ppt/slides/slide7.xml" Id="R07c7544128024b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22a8c566f46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6a6682a7a48cb" /><Relationship Type="http://schemas.openxmlformats.org/officeDocument/2006/relationships/theme" Target="/ppt/slideMasters/theme/theme1.xml" Id="R36d402550aa144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e6a6682a7a48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09051a3744c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49f284f23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c73ac5c6740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ab0a1bb0f40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0d66df04f4b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d03e7374a4a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2fba732064e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KOLSBERG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KOLSBERG INVEST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1 099 278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−769 973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5 736 224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35 428 865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ENDER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Abel Eiendomsforvaltning AS, Solliveien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983 980 848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