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6422477418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fd8f8b085348e0"/>
  </p:sldMasterIdLst>
  <p:sldIdLst>
    <p:sldId xmlns:r="http://schemas.openxmlformats.org/officeDocument/2006/relationships" id="256" r:id="R48505b395ac2468d"/>
    <p:sldId xmlns:r="http://schemas.openxmlformats.org/officeDocument/2006/relationships" id="257" r:id="R883dd88f13364ad1"/>
    <p:sldId xmlns:r="http://schemas.openxmlformats.org/officeDocument/2006/relationships" id="258" r:id="R4eb670626994415c"/>
    <p:sldId xmlns:r="http://schemas.openxmlformats.org/officeDocument/2006/relationships" id="259" r:id="R492eebcad6834bf6"/>
    <p:sldId xmlns:r="http://schemas.openxmlformats.org/officeDocument/2006/relationships" id="260" r:id="Rea4cf333eddc4dae"/>
    <p:sldId xmlns:r="http://schemas.openxmlformats.org/officeDocument/2006/relationships" id="261" r:id="Re895cded94db4892"/>
    <p:sldId xmlns:r="http://schemas.openxmlformats.org/officeDocument/2006/relationships" id="262" r:id="R0ec7040eac5f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d8f8b085348e0" /><Relationship Type="http://schemas.openxmlformats.org/officeDocument/2006/relationships/slide" Target="/ppt/slides/slide1.xml" Id="R48505b395ac2468d" /><Relationship Type="http://schemas.openxmlformats.org/officeDocument/2006/relationships/slide" Target="/ppt/slides/slide2.xml" Id="R883dd88f13364ad1" /><Relationship Type="http://schemas.openxmlformats.org/officeDocument/2006/relationships/slide" Target="/ppt/slides/slide3.xml" Id="R4eb670626994415c" /><Relationship Type="http://schemas.openxmlformats.org/officeDocument/2006/relationships/slide" Target="/ppt/slides/slide4.xml" Id="R492eebcad6834bf6" /><Relationship Type="http://schemas.openxmlformats.org/officeDocument/2006/relationships/slide" Target="/ppt/slides/slide5.xml" Id="Rea4cf333eddc4dae" /><Relationship Type="http://schemas.openxmlformats.org/officeDocument/2006/relationships/slide" Target="/ppt/slides/slide6.xml" Id="Re895cded94db4892" /><Relationship Type="http://schemas.openxmlformats.org/officeDocument/2006/relationships/slide" Target="/ppt/slides/slide7.xml" Id="R0ec7040eac5f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e3056ddc5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7e91fb93f48a6" /><Relationship Type="http://schemas.openxmlformats.org/officeDocument/2006/relationships/theme" Target="/ppt/slideMasters/theme/theme1.xml" Id="R9e5feb944e45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7e91fb93f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251c6e7b7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e04e22cfe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a8ee2f9e9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37ca74363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7905eeda1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0b6ea3708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ebc318a2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Kvalviks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