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2e5d21af024d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8f620ffe174f24"/>
  </p:sldMasterIdLst>
  <p:sldIdLst>
    <p:sldId xmlns:r="http://schemas.openxmlformats.org/officeDocument/2006/relationships" id="256" r:id="R4e7fae7abfe34c6e"/>
    <p:sldId xmlns:r="http://schemas.openxmlformats.org/officeDocument/2006/relationships" id="257" r:id="Rc60030b4d2fd448a"/>
    <p:sldId xmlns:r="http://schemas.openxmlformats.org/officeDocument/2006/relationships" id="258" r:id="R7c239688efc14af3"/>
    <p:sldId xmlns:r="http://schemas.openxmlformats.org/officeDocument/2006/relationships" id="259" r:id="R66d31f17f95b4f39"/>
    <p:sldId xmlns:r="http://schemas.openxmlformats.org/officeDocument/2006/relationships" id="260" r:id="R6d3cff6725a64194"/>
    <p:sldId xmlns:r="http://schemas.openxmlformats.org/officeDocument/2006/relationships" id="261" r:id="Rd8d12a7780094493"/>
    <p:sldId xmlns:r="http://schemas.openxmlformats.org/officeDocument/2006/relationships" id="262" r:id="R285f4bdbfc1444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f620ffe174f24" /><Relationship Type="http://schemas.openxmlformats.org/officeDocument/2006/relationships/slide" Target="/ppt/slides/slide1.xml" Id="R4e7fae7abfe34c6e" /><Relationship Type="http://schemas.openxmlformats.org/officeDocument/2006/relationships/slide" Target="/ppt/slides/slide2.xml" Id="Rc60030b4d2fd448a" /><Relationship Type="http://schemas.openxmlformats.org/officeDocument/2006/relationships/slide" Target="/ppt/slides/slide3.xml" Id="R7c239688efc14af3" /><Relationship Type="http://schemas.openxmlformats.org/officeDocument/2006/relationships/slide" Target="/ppt/slides/slide4.xml" Id="R66d31f17f95b4f39" /><Relationship Type="http://schemas.openxmlformats.org/officeDocument/2006/relationships/slide" Target="/ppt/slides/slide5.xml" Id="R6d3cff6725a64194" /><Relationship Type="http://schemas.openxmlformats.org/officeDocument/2006/relationships/slide" Target="/ppt/slides/slide6.xml" Id="Rd8d12a7780094493" /><Relationship Type="http://schemas.openxmlformats.org/officeDocument/2006/relationships/slide" Target="/ppt/slides/slide7.xml" Id="R285f4bdbfc1444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2b173168744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d2bf9a90b4a6b" /><Relationship Type="http://schemas.openxmlformats.org/officeDocument/2006/relationships/theme" Target="/ppt/slideMasters/theme/theme1.xml" Id="Rcdeb63a75f8149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7d2bf9a90b4a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211ae37de4d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b1530c4764a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87c9f339f4a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d7a1ed2584b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fbe3d960541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2e358594a47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2352077014d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ØVERBYS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ØVERBYS REGNSKAPSKONTOR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1 571 627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740 711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1 016 315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MAGNE ØVERBY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41 37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post@overbysregnskap.no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www.overbysregnskap.no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984 007 825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