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b91a75705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df151ae4a84c20"/>
  </p:sldMasterIdLst>
  <p:sldIdLst>
    <p:sldId xmlns:r="http://schemas.openxmlformats.org/officeDocument/2006/relationships" id="256" r:id="Ra5c0e3ff6ab148a2"/>
    <p:sldId xmlns:r="http://schemas.openxmlformats.org/officeDocument/2006/relationships" id="257" r:id="R2f9984f0d01a423e"/>
    <p:sldId xmlns:r="http://schemas.openxmlformats.org/officeDocument/2006/relationships" id="258" r:id="R60d082c86e1548e3"/>
    <p:sldId xmlns:r="http://schemas.openxmlformats.org/officeDocument/2006/relationships" id="259" r:id="R841f3ee419c34a11"/>
    <p:sldId xmlns:r="http://schemas.openxmlformats.org/officeDocument/2006/relationships" id="260" r:id="R5615c1b9fd594290"/>
    <p:sldId xmlns:r="http://schemas.openxmlformats.org/officeDocument/2006/relationships" id="261" r:id="Rdd0ae990aa444349"/>
    <p:sldId xmlns:r="http://schemas.openxmlformats.org/officeDocument/2006/relationships" id="262" r:id="R8d8ff510a5b7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df151ae4a84c20" /><Relationship Type="http://schemas.openxmlformats.org/officeDocument/2006/relationships/slide" Target="/ppt/slides/slide1.xml" Id="Ra5c0e3ff6ab148a2" /><Relationship Type="http://schemas.openxmlformats.org/officeDocument/2006/relationships/slide" Target="/ppt/slides/slide2.xml" Id="R2f9984f0d01a423e" /><Relationship Type="http://schemas.openxmlformats.org/officeDocument/2006/relationships/slide" Target="/ppt/slides/slide3.xml" Id="R60d082c86e1548e3" /><Relationship Type="http://schemas.openxmlformats.org/officeDocument/2006/relationships/slide" Target="/ppt/slides/slide4.xml" Id="R841f3ee419c34a11" /><Relationship Type="http://schemas.openxmlformats.org/officeDocument/2006/relationships/slide" Target="/ppt/slides/slide5.xml" Id="R5615c1b9fd594290" /><Relationship Type="http://schemas.openxmlformats.org/officeDocument/2006/relationships/slide" Target="/ppt/slides/slide6.xml" Id="Rdd0ae990aa444349" /><Relationship Type="http://schemas.openxmlformats.org/officeDocument/2006/relationships/slide" Target="/ppt/slides/slide7.xml" Id="R8d8ff510a5b7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0b89b5de5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6da1abf494452" /><Relationship Type="http://schemas.openxmlformats.org/officeDocument/2006/relationships/theme" Target="/ppt/slideMasters/theme/theme1.xml" Id="R15e8648c7e10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6da1abf49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17f6f05cb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f0e342018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25735905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2ada0b34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d8c4d5be2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04da3551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d65068a7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FÆRILI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12 939 085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11 520 252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14 029 832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191 483 526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AXEL HØVO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DAASVAND KAREN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Jarlsborgveien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17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FÆRILI AS</a:t>
            </a:r>
          </a:p>
        </p:txBody>
      </p:sp>
    </p:spTree>
  </p:cSld>
  <p:clrMapOvr>
    <a:masterClrMapping xmlns:a="http://schemas.openxmlformats.org/drawingml/2006/main"/>
  </p:clrMapOvr>
</p:sld>
</file>