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bfe01f739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b2c72fb6b4b3a"/>
  </p:sldMasterIdLst>
  <p:sldIdLst>
    <p:sldId xmlns:r="http://schemas.openxmlformats.org/officeDocument/2006/relationships" id="256" r:id="R36d93660ba924d6b"/>
    <p:sldId xmlns:r="http://schemas.openxmlformats.org/officeDocument/2006/relationships" id="257" r:id="R48532b7ea035474e"/>
    <p:sldId xmlns:r="http://schemas.openxmlformats.org/officeDocument/2006/relationships" id="258" r:id="R66c232e491124987"/>
    <p:sldId xmlns:r="http://schemas.openxmlformats.org/officeDocument/2006/relationships" id="259" r:id="R8fa9204ffe8a4aeb"/>
    <p:sldId xmlns:r="http://schemas.openxmlformats.org/officeDocument/2006/relationships" id="260" r:id="R4300852ce6f94667"/>
    <p:sldId xmlns:r="http://schemas.openxmlformats.org/officeDocument/2006/relationships" id="261" r:id="R479270c603b8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b2c72fb6b4b3a" /><Relationship Type="http://schemas.openxmlformats.org/officeDocument/2006/relationships/slide" Target="/ppt/slides/slide1.xml" Id="R36d93660ba924d6b" /><Relationship Type="http://schemas.openxmlformats.org/officeDocument/2006/relationships/slide" Target="/ppt/slides/slide2.xml" Id="R48532b7ea035474e" /><Relationship Type="http://schemas.openxmlformats.org/officeDocument/2006/relationships/slide" Target="/ppt/slides/slide3.xml" Id="R66c232e491124987" /><Relationship Type="http://schemas.openxmlformats.org/officeDocument/2006/relationships/slide" Target="/ppt/slides/slide4.xml" Id="R8fa9204ffe8a4aeb" /><Relationship Type="http://schemas.openxmlformats.org/officeDocument/2006/relationships/slide" Target="/ppt/slides/slide5.xml" Id="R4300852ce6f94667" /><Relationship Type="http://schemas.openxmlformats.org/officeDocument/2006/relationships/slide" Target="/ppt/slides/slide6.xml" Id="R479270c603b8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8958f720d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d17436f74744" /><Relationship Type="http://schemas.openxmlformats.org/officeDocument/2006/relationships/theme" Target="/ppt/slideMasters/theme/theme1.xml" Id="R71af65a8ce31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cd17436f7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31601e12f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fe852b34f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e84b9d4af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24310610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d2ff09a2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9165a374e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