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43939620e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7e93fc45d4f59"/>
  </p:sldMasterIdLst>
  <p:sldIdLst>
    <p:sldId xmlns:r="http://schemas.openxmlformats.org/officeDocument/2006/relationships" id="256" r:id="Rbe37cd53a64b41f8"/>
    <p:sldId xmlns:r="http://schemas.openxmlformats.org/officeDocument/2006/relationships" id="257" r:id="Rd8daf3076d8645bd"/>
    <p:sldId xmlns:r="http://schemas.openxmlformats.org/officeDocument/2006/relationships" id="258" r:id="R9a35269d2b124176"/>
    <p:sldId xmlns:r="http://schemas.openxmlformats.org/officeDocument/2006/relationships" id="259" r:id="R010a3baf0f2148bf"/>
    <p:sldId xmlns:r="http://schemas.openxmlformats.org/officeDocument/2006/relationships" id="260" r:id="Rc7ef63930a7b44bd"/>
    <p:sldId xmlns:r="http://schemas.openxmlformats.org/officeDocument/2006/relationships" id="261" r:id="Raae545fe426c4098"/>
    <p:sldId xmlns:r="http://schemas.openxmlformats.org/officeDocument/2006/relationships" id="262" r:id="Rc31d4eb14b74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7e93fc45d4f59" /><Relationship Type="http://schemas.openxmlformats.org/officeDocument/2006/relationships/slide" Target="/ppt/slides/slide1.xml" Id="Rbe37cd53a64b41f8" /><Relationship Type="http://schemas.openxmlformats.org/officeDocument/2006/relationships/slide" Target="/ppt/slides/slide2.xml" Id="Rd8daf3076d8645bd" /><Relationship Type="http://schemas.openxmlformats.org/officeDocument/2006/relationships/slide" Target="/ppt/slides/slide3.xml" Id="R9a35269d2b124176" /><Relationship Type="http://schemas.openxmlformats.org/officeDocument/2006/relationships/slide" Target="/ppt/slides/slide4.xml" Id="R010a3baf0f2148bf" /><Relationship Type="http://schemas.openxmlformats.org/officeDocument/2006/relationships/slide" Target="/ppt/slides/slide5.xml" Id="Rc7ef63930a7b44bd" /><Relationship Type="http://schemas.openxmlformats.org/officeDocument/2006/relationships/slide" Target="/ppt/slides/slide6.xml" Id="Raae545fe426c4098" /><Relationship Type="http://schemas.openxmlformats.org/officeDocument/2006/relationships/slide" Target="/ppt/slides/slide7.xml" Id="Rc31d4eb14b74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0b4255c3e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a28fc678481e" /><Relationship Type="http://schemas.openxmlformats.org/officeDocument/2006/relationships/theme" Target="/ppt/slideMasters/theme/theme1.xml" Id="R46ee8d93ba75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aa28fc678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083acbb7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23434266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6fb536cd8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399ca5fc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bb0db4127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78c6828b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aa423004e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