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795f7eccd24d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39e28739a84ec4"/>
  </p:sldMasterIdLst>
  <p:sldIdLst>
    <p:sldId xmlns:r="http://schemas.openxmlformats.org/officeDocument/2006/relationships" id="256" r:id="Rdf6ce7d7c6f34d23"/>
    <p:sldId xmlns:r="http://schemas.openxmlformats.org/officeDocument/2006/relationships" id="257" r:id="R78f5618764a942c2"/>
    <p:sldId xmlns:r="http://schemas.openxmlformats.org/officeDocument/2006/relationships" id="258" r:id="R4b96ab55702b41f2"/>
    <p:sldId xmlns:r="http://schemas.openxmlformats.org/officeDocument/2006/relationships" id="259" r:id="R1046a55b265b4d97"/>
    <p:sldId xmlns:r="http://schemas.openxmlformats.org/officeDocument/2006/relationships" id="260" r:id="Rb0e0816c07714e0d"/>
    <p:sldId xmlns:r="http://schemas.openxmlformats.org/officeDocument/2006/relationships" id="261" r:id="R45bb49e2eda545ce"/>
    <p:sldId xmlns:r="http://schemas.openxmlformats.org/officeDocument/2006/relationships" id="262" r:id="Rca783cba541e44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39e28739a84ec4" /><Relationship Type="http://schemas.openxmlformats.org/officeDocument/2006/relationships/slide" Target="/ppt/slides/slide1.xml" Id="Rdf6ce7d7c6f34d23" /><Relationship Type="http://schemas.openxmlformats.org/officeDocument/2006/relationships/slide" Target="/ppt/slides/slide2.xml" Id="R78f5618764a942c2" /><Relationship Type="http://schemas.openxmlformats.org/officeDocument/2006/relationships/slide" Target="/ppt/slides/slide3.xml" Id="R4b96ab55702b41f2" /><Relationship Type="http://schemas.openxmlformats.org/officeDocument/2006/relationships/slide" Target="/ppt/slides/slide4.xml" Id="R1046a55b265b4d97" /><Relationship Type="http://schemas.openxmlformats.org/officeDocument/2006/relationships/slide" Target="/ppt/slides/slide5.xml" Id="Rb0e0816c07714e0d" /><Relationship Type="http://schemas.openxmlformats.org/officeDocument/2006/relationships/slide" Target="/ppt/slides/slide6.xml" Id="R45bb49e2eda545ce" /><Relationship Type="http://schemas.openxmlformats.org/officeDocument/2006/relationships/slide" Target="/ppt/slides/slide7.xml" Id="Rca783cba541e44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805d5fe86841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acfb9535254b00" /><Relationship Type="http://schemas.openxmlformats.org/officeDocument/2006/relationships/theme" Target="/ppt/slideMasters/theme/theme1.xml" Id="Ra271952912014b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acfb9535254b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c1242160fa47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786eb632d541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f5a944419e4c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b6364bc4b440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d6f026c32342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d0cb842b044a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924350c53e42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NINVEST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−174 605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5 502 757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111 517 632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115 517 632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AASHILD NITTER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GUNHILD NITTER SCHIELDROP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NITTER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SIGRUN KARIN NITTER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Borggata 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5417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41 03 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onitter@online.no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984 049 331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