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076ee1d7d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82e84187d48d7"/>
  </p:sldMasterIdLst>
  <p:sldIdLst>
    <p:sldId xmlns:r="http://schemas.openxmlformats.org/officeDocument/2006/relationships" id="256" r:id="Re69ef67783a0458c"/>
    <p:sldId xmlns:r="http://schemas.openxmlformats.org/officeDocument/2006/relationships" id="257" r:id="R37d99c2a3e4a4007"/>
    <p:sldId xmlns:r="http://schemas.openxmlformats.org/officeDocument/2006/relationships" id="258" r:id="R2e025ab9f04d44e2"/>
    <p:sldId xmlns:r="http://schemas.openxmlformats.org/officeDocument/2006/relationships" id="259" r:id="Rf182b10d52234dc4"/>
    <p:sldId xmlns:r="http://schemas.openxmlformats.org/officeDocument/2006/relationships" id="260" r:id="Re4bdca388ba34dca"/>
    <p:sldId xmlns:r="http://schemas.openxmlformats.org/officeDocument/2006/relationships" id="261" r:id="R98283694e50846dd"/>
    <p:sldId xmlns:r="http://schemas.openxmlformats.org/officeDocument/2006/relationships" id="262" r:id="R0b4878572df8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82e84187d48d7" /><Relationship Type="http://schemas.openxmlformats.org/officeDocument/2006/relationships/slide" Target="/ppt/slides/slide1.xml" Id="Re69ef67783a0458c" /><Relationship Type="http://schemas.openxmlformats.org/officeDocument/2006/relationships/slide" Target="/ppt/slides/slide2.xml" Id="R37d99c2a3e4a4007" /><Relationship Type="http://schemas.openxmlformats.org/officeDocument/2006/relationships/slide" Target="/ppt/slides/slide3.xml" Id="R2e025ab9f04d44e2" /><Relationship Type="http://schemas.openxmlformats.org/officeDocument/2006/relationships/slide" Target="/ppt/slides/slide4.xml" Id="Rf182b10d52234dc4" /><Relationship Type="http://schemas.openxmlformats.org/officeDocument/2006/relationships/slide" Target="/ppt/slides/slide5.xml" Id="Re4bdca388ba34dca" /><Relationship Type="http://schemas.openxmlformats.org/officeDocument/2006/relationships/slide" Target="/ppt/slides/slide6.xml" Id="R98283694e50846dd" /><Relationship Type="http://schemas.openxmlformats.org/officeDocument/2006/relationships/slide" Target="/ppt/slides/slide7.xml" Id="R0b4878572df8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b80da4a27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f9b99de44d96" /><Relationship Type="http://schemas.openxmlformats.org/officeDocument/2006/relationships/theme" Target="/ppt/slideMasters/theme/theme1.xml" Id="Rc7b134d46aaa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3f9b99de4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8f581a29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6a57c9aee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19fefb324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6b2f30495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e56b252a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4839e96c94e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15bd4885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ØKONOMISENTERET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31 457 127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5 197 886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8 844 969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19 745 259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 –  85,4 %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FLATEKVÅL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984 058 993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