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54921c5af944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027208275e49f7"/>
  </p:sldMasterIdLst>
  <p:sldIdLst>
    <p:sldId xmlns:r="http://schemas.openxmlformats.org/officeDocument/2006/relationships" id="256" r:id="Ra97d4e3a1ac541ba"/>
    <p:sldId xmlns:r="http://schemas.openxmlformats.org/officeDocument/2006/relationships" id="257" r:id="R638a2853c4704eb1"/>
    <p:sldId xmlns:r="http://schemas.openxmlformats.org/officeDocument/2006/relationships" id="258" r:id="Rdd308d19c4104145"/>
    <p:sldId xmlns:r="http://schemas.openxmlformats.org/officeDocument/2006/relationships" id="259" r:id="R4f46a4d7d02843c9"/>
    <p:sldId xmlns:r="http://schemas.openxmlformats.org/officeDocument/2006/relationships" id="260" r:id="Rb591c8b4d2ea43a3"/>
    <p:sldId xmlns:r="http://schemas.openxmlformats.org/officeDocument/2006/relationships" id="261" r:id="R0d1b44b331bb4c44"/>
    <p:sldId xmlns:r="http://schemas.openxmlformats.org/officeDocument/2006/relationships" id="262" r:id="Rf8d2a3e9af4e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27208275e49f7" /><Relationship Type="http://schemas.openxmlformats.org/officeDocument/2006/relationships/slide" Target="/ppt/slides/slide1.xml" Id="Ra97d4e3a1ac541ba" /><Relationship Type="http://schemas.openxmlformats.org/officeDocument/2006/relationships/slide" Target="/ppt/slides/slide2.xml" Id="R638a2853c4704eb1" /><Relationship Type="http://schemas.openxmlformats.org/officeDocument/2006/relationships/slide" Target="/ppt/slides/slide3.xml" Id="Rdd308d19c4104145" /><Relationship Type="http://schemas.openxmlformats.org/officeDocument/2006/relationships/slide" Target="/ppt/slides/slide4.xml" Id="R4f46a4d7d02843c9" /><Relationship Type="http://schemas.openxmlformats.org/officeDocument/2006/relationships/slide" Target="/ppt/slides/slide5.xml" Id="Rb591c8b4d2ea43a3" /><Relationship Type="http://schemas.openxmlformats.org/officeDocument/2006/relationships/slide" Target="/ppt/slides/slide6.xml" Id="R0d1b44b331bb4c44" /><Relationship Type="http://schemas.openxmlformats.org/officeDocument/2006/relationships/slide" Target="/ppt/slides/slide7.xml" Id="Rf8d2a3e9af4e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96853b053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6d015d7664ab8" /><Relationship Type="http://schemas.openxmlformats.org/officeDocument/2006/relationships/theme" Target="/ppt/slideMasters/theme/theme1.xml" Id="R23b0e52ecb8746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f6d015d7664a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52ac25f4e44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e485de9c543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fd21bce084b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eaea26f78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a9424be894e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c8351112540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177314158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ZAPHOD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ZAPHOD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491 025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8 456 959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8 489 388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THORSEN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Kapellveien 138A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