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23759fd98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8c41d05787496b"/>
  </p:sldMasterIdLst>
  <p:sldIdLst>
    <p:sldId xmlns:r="http://schemas.openxmlformats.org/officeDocument/2006/relationships" id="256" r:id="Rf4f89f305dbd4741"/>
    <p:sldId xmlns:r="http://schemas.openxmlformats.org/officeDocument/2006/relationships" id="257" r:id="R63840d3898a44a98"/>
    <p:sldId xmlns:r="http://schemas.openxmlformats.org/officeDocument/2006/relationships" id="258" r:id="R9873229e03e14b8b"/>
    <p:sldId xmlns:r="http://schemas.openxmlformats.org/officeDocument/2006/relationships" id="259" r:id="Rced1dac65e84497d"/>
    <p:sldId xmlns:r="http://schemas.openxmlformats.org/officeDocument/2006/relationships" id="260" r:id="R2ab68a3441c54d78"/>
    <p:sldId xmlns:r="http://schemas.openxmlformats.org/officeDocument/2006/relationships" id="261" r:id="R4a86b8a14199415c"/>
    <p:sldId xmlns:r="http://schemas.openxmlformats.org/officeDocument/2006/relationships" id="262" r:id="Rf6a30269f411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c41d05787496b" /><Relationship Type="http://schemas.openxmlformats.org/officeDocument/2006/relationships/slide" Target="/ppt/slides/slide1.xml" Id="Rf4f89f305dbd4741" /><Relationship Type="http://schemas.openxmlformats.org/officeDocument/2006/relationships/slide" Target="/ppt/slides/slide2.xml" Id="R63840d3898a44a98" /><Relationship Type="http://schemas.openxmlformats.org/officeDocument/2006/relationships/slide" Target="/ppt/slides/slide3.xml" Id="R9873229e03e14b8b" /><Relationship Type="http://schemas.openxmlformats.org/officeDocument/2006/relationships/slide" Target="/ppt/slides/slide4.xml" Id="Rced1dac65e84497d" /><Relationship Type="http://schemas.openxmlformats.org/officeDocument/2006/relationships/slide" Target="/ppt/slides/slide5.xml" Id="R2ab68a3441c54d78" /><Relationship Type="http://schemas.openxmlformats.org/officeDocument/2006/relationships/slide" Target="/ppt/slides/slide6.xml" Id="R4a86b8a14199415c" /><Relationship Type="http://schemas.openxmlformats.org/officeDocument/2006/relationships/slide" Target="/ppt/slides/slide7.xml" Id="Rf6a30269f411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f44fc271044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2cb7bed634e71" /><Relationship Type="http://schemas.openxmlformats.org/officeDocument/2006/relationships/theme" Target="/ppt/slideMasters/theme/theme1.xml" Id="R793c3a2e983d41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22cb7bed63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66bc64d74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3722d9e0b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aa502fed3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1c484605a43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9faf4f10246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dce3c4aff4e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ec11411af4e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 AGDER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 AGDER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10 603 836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984 073 275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