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fcfdc13f6049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39bd4623df41d3"/>
  </p:sldMasterIdLst>
  <p:sldIdLst>
    <p:sldId xmlns:r="http://schemas.openxmlformats.org/officeDocument/2006/relationships" id="256" r:id="R6a5e6852fa5d4196"/>
    <p:sldId xmlns:r="http://schemas.openxmlformats.org/officeDocument/2006/relationships" id="257" r:id="R29bccecb81da4bac"/>
    <p:sldId xmlns:r="http://schemas.openxmlformats.org/officeDocument/2006/relationships" id="258" r:id="Rb3da74f63d5d494a"/>
    <p:sldId xmlns:r="http://schemas.openxmlformats.org/officeDocument/2006/relationships" id="259" r:id="R915605272e2749f6"/>
    <p:sldId xmlns:r="http://schemas.openxmlformats.org/officeDocument/2006/relationships" id="260" r:id="R4994bac2a1d44b6f"/>
    <p:sldId xmlns:r="http://schemas.openxmlformats.org/officeDocument/2006/relationships" id="261" r:id="Rbead27ad496f4546"/>
    <p:sldId xmlns:r="http://schemas.openxmlformats.org/officeDocument/2006/relationships" id="262" r:id="R27f64724d524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9bd4623df41d3" /><Relationship Type="http://schemas.openxmlformats.org/officeDocument/2006/relationships/slide" Target="/ppt/slides/slide1.xml" Id="R6a5e6852fa5d4196" /><Relationship Type="http://schemas.openxmlformats.org/officeDocument/2006/relationships/slide" Target="/ppt/slides/slide2.xml" Id="R29bccecb81da4bac" /><Relationship Type="http://schemas.openxmlformats.org/officeDocument/2006/relationships/slide" Target="/ppt/slides/slide3.xml" Id="Rb3da74f63d5d494a" /><Relationship Type="http://schemas.openxmlformats.org/officeDocument/2006/relationships/slide" Target="/ppt/slides/slide4.xml" Id="R915605272e2749f6" /><Relationship Type="http://schemas.openxmlformats.org/officeDocument/2006/relationships/slide" Target="/ppt/slides/slide5.xml" Id="R4994bac2a1d44b6f" /><Relationship Type="http://schemas.openxmlformats.org/officeDocument/2006/relationships/slide" Target="/ppt/slides/slide6.xml" Id="Rbead27ad496f4546" /><Relationship Type="http://schemas.openxmlformats.org/officeDocument/2006/relationships/slide" Target="/ppt/slides/slide7.xml" Id="R27f64724d524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2bfd01c07c4c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4301332954832" /><Relationship Type="http://schemas.openxmlformats.org/officeDocument/2006/relationships/theme" Target="/ppt/slideMasters/theme/theme1.xml" Id="Ree034eae591b49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43013329548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eef386f1f42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6649f1ad04f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ec115f78c4c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e4d94fc2a4c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bbfd200a3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3b3af7fad45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603e2a50d43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REGNSKAPS- &amp; KONSULENTTJENESTE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REGNSKAPS- &amp; KONSULENTTJENESTE AS ble etablert [år] og holder til i Sundbyfoss.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6 751 590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397 922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364 972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KRISTINE JOHNSEN  –  43,6 %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BU  –  23,4 %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SØLVI ELISABETH BUAN AAS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LINDÅS  –  12,2 %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CECILIE MYHRE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Kaarbyveien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3092 Sundbyfoss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05 98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anne@rk-as.no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www.rk-as.no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984 108 583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