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1d8a164f224b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e6cafb4b174b06"/>
  </p:sldMasterIdLst>
  <p:sldIdLst>
    <p:sldId xmlns:r="http://schemas.openxmlformats.org/officeDocument/2006/relationships" id="256" r:id="R418ce5a8c3234f59"/>
    <p:sldId xmlns:r="http://schemas.openxmlformats.org/officeDocument/2006/relationships" id="257" r:id="R0646deac75c848b8"/>
    <p:sldId xmlns:r="http://schemas.openxmlformats.org/officeDocument/2006/relationships" id="258" r:id="R8c23b8836e0148a0"/>
    <p:sldId xmlns:r="http://schemas.openxmlformats.org/officeDocument/2006/relationships" id="259" r:id="Rd09b7882596b448a"/>
    <p:sldId xmlns:r="http://schemas.openxmlformats.org/officeDocument/2006/relationships" id="260" r:id="R8402a5dc3a9e4b19"/>
    <p:sldId xmlns:r="http://schemas.openxmlformats.org/officeDocument/2006/relationships" id="261" r:id="Rc4952aae33634ad7"/>
    <p:sldId xmlns:r="http://schemas.openxmlformats.org/officeDocument/2006/relationships" id="262" r:id="Ra292fe0b39e7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6cafb4b174b06" /><Relationship Type="http://schemas.openxmlformats.org/officeDocument/2006/relationships/slide" Target="/ppt/slides/slide1.xml" Id="R418ce5a8c3234f59" /><Relationship Type="http://schemas.openxmlformats.org/officeDocument/2006/relationships/slide" Target="/ppt/slides/slide2.xml" Id="R0646deac75c848b8" /><Relationship Type="http://schemas.openxmlformats.org/officeDocument/2006/relationships/slide" Target="/ppt/slides/slide3.xml" Id="R8c23b8836e0148a0" /><Relationship Type="http://schemas.openxmlformats.org/officeDocument/2006/relationships/slide" Target="/ppt/slides/slide4.xml" Id="Rd09b7882596b448a" /><Relationship Type="http://schemas.openxmlformats.org/officeDocument/2006/relationships/slide" Target="/ppt/slides/slide5.xml" Id="R8402a5dc3a9e4b19" /><Relationship Type="http://schemas.openxmlformats.org/officeDocument/2006/relationships/slide" Target="/ppt/slides/slide6.xml" Id="Rc4952aae33634ad7" /><Relationship Type="http://schemas.openxmlformats.org/officeDocument/2006/relationships/slide" Target="/ppt/slides/slide7.xml" Id="Ra292fe0b39e7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b1b7485d54a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7ad9f708048a5" /><Relationship Type="http://schemas.openxmlformats.org/officeDocument/2006/relationships/theme" Target="/ppt/slideMasters/theme/theme1.xml" Id="Rcffbc66039a047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77ad9f708048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0e41608044a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427fd197a42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d67af71544d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7ee28c53643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47a4b945947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afe380e5e47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e1d1e198a47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10 271 252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KASPER ANDREAS ADOLFSEN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984 216 785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