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438c866b5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0d0462dcc4dd2"/>
  </p:sldMasterIdLst>
  <p:sldIdLst>
    <p:sldId xmlns:r="http://schemas.openxmlformats.org/officeDocument/2006/relationships" id="256" r:id="Ra1c9f83e20964689"/>
    <p:sldId xmlns:r="http://schemas.openxmlformats.org/officeDocument/2006/relationships" id="257" r:id="Ra61ba2d77f5a4ace"/>
    <p:sldId xmlns:r="http://schemas.openxmlformats.org/officeDocument/2006/relationships" id="258" r:id="R331c551e0fd44497"/>
    <p:sldId xmlns:r="http://schemas.openxmlformats.org/officeDocument/2006/relationships" id="259" r:id="R314b0a457f104014"/>
    <p:sldId xmlns:r="http://schemas.openxmlformats.org/officeDocument/2006/relationships" id="260" r:id="Rc02f7b58c2844708"/>
    <p:sldId xmlns:r="http://schemas.openxmlformats.org/officeDocument/2006/relationships" id="261" r:id="R7f8bc1208fe645ec"/>
    <p:sldId xmlns:r="http://schemas.openxmlformats.org/officeDocument/2006/relationships" id="262" r:id="Re46f27591b88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0d0462dcc4dd2" /><Relationship Type="http://schemas.openxmlformats.org/officeDocument/2006/relationships/slide" Target="/ppt/slides/slide1.xml" Id="Ra1c9f83e20964689" /><Relationship Type="http://schemas.openxmlformats.org/officeDocument/2006/relationships/slide" Target="/ppt/slides/slide2.xml" Id="Ra61ba2d77f5a4ace" /><Relationship Type="http://schemas.openxmlformats.org/officeDocument/2006/relationships/slide" Target="/ppt/slides/slide3.xml" Id="R331c551e0fd44497" /><Relationship Type="http://schemas.openxmlformats.org/officeDocument/2006/relationships/slide" Target="/ppt/slides/slide4.xml" Id="R314b0a457f104014" /><Relationship Type="http://schemas.openxmlformats.org/officeDocument/2006/relationships/slide" Target="/ppt/slides/slide5.xml" Id="Rc02f7b58c2844708" /><Relationship Type="http://schemas.openxmlformats.org/officeDocument/2006/relationships/slide" Target="/ppt/slides/slide6.xml" Id="R7f8bc1208fe645ec" /><Relationship Type="http://schemas.openxmlformats.org/officeDocument/2006/relationships/slide" Target="/ppt/slides/slide7.xml" Id="Re46f27591b88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c6b1fce7b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a437f0b2b4422" /><Relationship Type="http://schemas.openxmlformats.org/officeDocument/2006/relationships/theme" Target="/ppt/slideMasters/theme/theme1.xml" Id="Rb74472cabf21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a437f0b2b44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438dae75d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de642d98e47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14c8950d24a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b77749a6345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743fab30f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5d7243869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d1c7d9198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CONSPECTUM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CONSPECTUM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ARVIDSSØNN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STRAND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krutthuset@astrand.no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