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8f1f5c39d448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2e295e453c4673"/>
  </p:sldMasterIdLst>
  <p:sldIdLst>
    <p:sldId xmlns:r="http://schemas.openxmlformats.org/officeDocument/2006/relationships" id="256" r:id="R8bc6255a113e4459"/>
    <p:sldId xmlns:r="http://schemas.openxmlformats.org/officeDocument/2006/relationships" id="257" r:id="Rddcbd5d230d94fbe"/>
    <p:sldId xmlns:r="http://schemas.openxmlformats.org/officeDocument/2006/relationships" id="258" r:id="R19b96d370f1943fe"/>
    <p:sldId xmlns:r="http://schemas.openxmlformats.org/officeDocument/2006/relationships" id="259" r:id="Rfac0f80fecf94ec5"/>
    <p:sldId xmlns:r="http://schemas.openxmlformats.org/officeDocument/2006/relationships" id="260" r:id="R0e93ad850eb64973"/>
    <p:sldId xmlns:r="http://schemas.openxmlformats.org/officeDocument/2006/relationships" id="261" r:id="R16cf4fb8fc154f6e"/>
    <p:sldId xmlns:r="http://schemas.openxmlformats.org/officeDocument/2006/relationships" id="262" r:id="R9bdc9eb5f61942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2e295e453c4673" /><Relationship Type="http://schemas.openxmlformats.org/officeDocument/2006/relationships/slide" Target="/ppt/slides/slide1.xml" Id="R8bc6255a113e4459" /><Relationship Type="http://schemas.openxmlformats.org/officeDocument/2006/relationships/slide" Target="/ppt/slides/slide2.xml" Id="Rddcbd5d230d94fbe" /><Relationship Type="http://schemas.openxmlformats.org/officeDocument/2006/relationships/slide" Target="/ppt/slides/slide3.xml" Id="R19b96d370f1943fe" /><Relationship Type="http://schemas.openxmlformats.org/officeDocument/2006/relationships/slide" Target="/ppt/slides/slide4.xml" Id="Rfac0f80fecf94ec5" /><Relationship Type="http://schemas.openxmlformats.org/officeDocument/2006/relationships/slide" Target="/ppt/slides/slide5.xml" Id="R0e93ad850eb64973" /><Relationship Type="http://schemas.openxmlformats.org/officeDocument/2006/relationships/slide" Target="/ppt/slides/slide6.xml" Id="R16cf4fb8fc154f6e" /><Relationship Type="http://schemas.openxmlformats.org/officeDocument/2006/relationships/slide" Target="/ppt/slides/slide7.xml" Id="R9bdc9eb5f61942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c16cba1d3149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3fb388b3b499e" /><Relationship Type="http://schemas.openxmlformats.org/officeDocument/2006/relationships/theme" Target="/ppt/slideMasters/theme/theme1.xml" Id="R264342912f6e42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e3fb388b3b49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2b1d8bf5f40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355d24fed47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2dc2afc044d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0c27b569049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d4abdf7d54a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f78b993e84d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4090ac84148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RÅFLOTT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RÅFLOTT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RÅFLOTT EIENDOM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RÅFLOTT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RÅFLOTT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RÅFLOTT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987 444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3 714 697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3 748 359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RÅFLOTT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RAGNVALD WIGESTRAND  –  51,7 %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WANJA HALVORSEN  –  48,3 %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RÅFLOTT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Øyekastvegen 27B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3933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984 241 607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RÅFLOTT EIENDOM AS</a:t>
            </a:r>
          </a:p>
        </p:txBody>
      </p:sp>
    </p:spTree>
  </p:cSld>
  <p:clrMapOvr>
    <a:masterClrMapping xmlns:a="http://schemas.openxmlformats.org/drawingml/2006/main"/>
  </p:clrMapOvr>
</p:sld>
</file>