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1f0acec8fd44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5f3e21036a4e11"/>
  </p:sldMasterIdLst>
  <p:sldIdLst>
    <p:sldId xmlns:r="http://schemas.openxmlformats.org/officeDocument/2006/relationships" id="256" r:id="R37954dfc7188408d"/>
    <p:sldId xmlns:r="http://schemas.openxmlformats.org/officeDocument/2006/relationships" id="257" r:id="R441b7584627a4aed"/>
    <p:sldId xmlns:r="http://schemas.openxmlformats.org/officeDocument/2006/relationships" id="258" r:id="Rf0d37961352444f8"/>
    <p:sldId xmlns:r="http://schemas.openxmlformats.org/officeDocument/2006/relationships" id="259" r:id="R636adf253d4e4cb2"/>
    <p:sldId xmlns:r="http://schemas.openxmlformats.org/officeDocument/2006/relationships" id="260" r:id="Rf63c5695ea514bb0"/>
    <p:sldId xmlns:r="http://schemas.openxmlformats.org/officeDocument/2006/relationships" id="261" r:id="Rb888e06a6eab46ca"/>
    <p:sldId xmlns:r="http://schemas.openxmlformats.org/officeDocument/2006/relationships" id="262" r:id="R0eb4ef05b0c048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5f3e21036a4e11" /><Relationship Type="http://schemas.openxmlformats.org/officeDocument/2006/relationships/slide" Target="/ppt/slides/slide1.xml" Id="R37954dfc7188408d" /><Relationship Type="http://schemas.openxmlformats.org/officeDocument/2006/relationships/slide" Target="/ppt/slides/slide2.xml" Id="R441b7584627a4aed" /><Relationship Type="http://schemas.openxmlformats.org/officeDocument/2006/relationships/slide" Target="/ppt/slides/slide3.xml" Id="Rf0d37961352444f8" /><Relationship Type="http://schemas.openxmlformats.org/officeDocument/2006/relationships/slide" Target="/ppt/slides/slide4.xml" Id="R636adf253d4e4cb2" /><Relationship Type="http://schemas.openxmlformats.org/officeDocument/2006/relationships/slide" Target="/ppt/slides/slide5.xml" Id="Rf63c5695ea514bb0" /><Relationship Type="http://schemas.openxmlformats.org/officeDocument/2006/relationships/slide" Target="/ppt/slides/slide6.xml" Id="Rb888e06a6eab46ca" /><Relationship Type="http://schemas.openxmlformats.org/officeDocument/2006/relationships/slide" Target="/ppt/slides/slide7.xml" Id="R0eb4ef05b0c048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2e14046a1142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e54a62c904bc3" /><Relationship Type="http://schemas.openxmlformats.org/officeDocument/2006/relationships/theme" Target="/ppt/slideMasters/theme/theme1.xml" Id="Rb806430ec73843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8e54a62c904b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e86e98c0f45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a5e94122947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7d256bd664a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eca5089f745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e708d5cd04b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d75140bce43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1f074eb5c4c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ZENITH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ZENITH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53 716 939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9 073 746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8 198 318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988 400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24 477 881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LAJJO EIENDOM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MAMA EIENDOM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 ME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Myrens verksted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984 333 757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