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79ea4439742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0413adcb641c7"/>
  </p:sldMasterIdLst>
  <p:sldIdLst>
    <p:sldId xmlns:r="http://schemas.openxmlformats.org/officeDocument/2006/relationships" id="256" r:id="R1eecf95906bf4f0e"/>
    <p:sldId xmlns:r="http://schemas.openxmlformats.org/officeDocument/2006/relationships" id="257" r:id="Rd9a7c1f23d91451d"/>
    <p:sldId xmlns:r="http://schemas.openxmlformats.org/officeDocument/2006/relationships" id="258" r:id="Ra43198d4761e42a7"/>
    <p:sldId xmlns:r="http://schemas.openxmlformats.org/officeDocument/2006/relationships" id="259" r:id="R16a20ab8c80449e0"/>
    <p:sldId xmlns:r="http://schemas.openxmlformats.org/officeDocument/2006/relationships" id="260" r:id="R7ea5bc170ba04f5b"/>
    <p:sldId xmlns:r="http://schemas.openxmlformats.org/officeDocument/2006/relationships" id="261" r:id="R0f61fea6c1254174"/>
    <p:sldId xmlns:r="http://schemas.openxmlformats.org/officeDocument/2006/relationships" id="262" r:id="R507171d2fe28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0413adcb641c7" /><Relationship Type="http://schemas.openxmlformats.org/officeDocument/2006/relationships/slide" Target="/ppt/slides/slide1.xml" Id="R1eecf95906bf4f0e" /><Relationship Type="http://schemas.openxmlformats.org/officeDocument/2006/relationships/slide" Target="/ppt/slides/slide2.xml" Id="Rd9a7c1f23d91451d" /><Relationship Type="http://schemas.openxmlformats.org/officeDocument/2006/relationships/slide" Target="/ppt/slides/slide3.xml" Id="Ra43198d4761e42a7" /><Relationship Type="http://schemas.openxmlformats.org/officeDocument/2006/relationships/slide" Target="/ppt/slides/slide4.xml" Id="R16a20ab8c80449e0" /><Relationship Type="http://schemas.openxmlformats.org/officeDocument/2006/relationships/slide" Target="/ppt/slides/slide5.xml" Id="R7ea5bc170ba04f5b" /><Relationship Type="http://schemas.openxmlformats.org/officeDocument/2006/relationships/slide" Target="/ppt/slides/slide6.xml" Id="R0f61fea6c1254174" /><Relationship Type="http://schemas.openxmlformats.org/officeDocument/2006/relationships/slide" Target="/ppt/slides/slide7.xml" Id="R507171d2fe28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fe170276348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e979eb85441b7" /><Relationship Type="http://schemas.openxmlformats.org/officeDocument/2006/relationships/theme" Target="/ppt/slideMasters/theme/theme1.xml" Id="Rcb33688a9fba48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be979eb854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762b59660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6a49c1f7c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889152c2b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d40023b0f47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ef57b27cd43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c04e3a10742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3b8d624cd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HAUKELIFJELL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HAUKELIFJELL UTVIKLING AS ble etablert [år] og holder til i Edland.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9 175 001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−1 162 849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47 275 345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67 960 690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VINJE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JORI BASTLIEN VINJE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BASTLIEN VINJE  –  24,7 %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Tyrvelivegen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3895 Edland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51 80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984 357 494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HAUKELIFJELL UTVIKLING AS</a:t>
            </a:r>
          </a:p>
        </p:txBody>
      </p:sp>
    </p:spTree>
  </p:cSld>
  <p:clrMapOvr>
    <a:masterClrMapping xmlns:a="http://schemas.openxmlformats.org/drawingml/2006/main"/>
  </p:clrMapOvr>
</p:sld>
</file>