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0fa39e485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433c50cba40e5"/>
  </p:sldMasterIdLst>
  <p:sldIdLst>
    <p:sldId xmlns:r="http://schemas.openxmlformats.org/officeDocument/2006/relationships" id="256" r:id="R300dd4508cec43b5"/>
    <p:sldId xmlns:r="http://schemas.openxmlformats.org/officeDocument/2006/relationships" id="257" r:id="Rd6e58e6f9a324269"/>
    <p:sldId xmlns:r="http://schemas.openxmlformats.org/officeDocument/2006/relationships" id="258" r:id="Rc22d68b6b3464693"/>
    <p:sldId xmlns:r="http://schemas.openxmlformats.org/officeDocument/2006/relationships" id="259" r:id="R0c5bb8884e8b497c"/>
    <p:sldId xmlns:r="http://schemas.openxmlformats.org/officeDocument/2006/relationships" id="260" r:id="R05a94dab38714672"/>
    <p:sldId xmlns:r="http://schemas.openxmlformats.org/officeDocument/2006/relationships" id="261" r:id="R3735d5b4eaf34097"/>
    <p:sldId xmlns:r="http://schemas.openxmlformats.org/officeDocument/2006/relationships" id="262" r:id="Rcf2a92eb4d2a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433c50cba40e5" /><Relationship Type="http://schemas.openxmlformats.org/officeDocument/2006/relationships/slide" Target="/ppt/slides/slide1.xml" Id="R300dd4508cec43b5" /><Relationship Type="http://schemas.openxmlformats.org/officeDocument/2006/relationships/slide" Target="/ppt/slides/slide2.xml" Id="Rd6e58e6f9a324269" /><Relationship Type="http://schemas.openxmlformats.org/officeDocument/2006/relationships/slide" Target="/ppt/slides/slide3.xml" Id="Rc22d68b6b3464693" /><Relationship Type="http://schemas.openxmlformats.org/officeDocument/2006/relationships/slide" Target="/ppt/slides/slide4.xml" Id="R0c5bb8884e8b497c" /><Relationship Type="http://schemas.openxmlformats.org/officeDocument/2006/relationships/slide" Target="/ppt/slides/slide5.xml" Id="R05a94dab38714672" /><Relationship Type="http://schemas.openxmlformats.org/officeDocument/2006/relationships/slide" Target="/ppt/slides/slide6.xml" Id="R3735d5b4eaf34097" /><Relationship Type="http://schemas.openxmlformats.org/officeDocument/2006/relationships/slide" Target="/ppt/slides/slide7.xml" Id="Rcf2a92eb4d2a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55a88e578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11c2a2734efe" /><Relationship Type="http://schemas.openxmlformats.org/officeDocument/2006/relationships/theme" Target="/ppt/slideMasters/theme/theme1.xml" Id="R22f30e5a2db0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11c2a273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2e064b78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e754d53f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8c3ccda3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5d6a717c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bb50cd48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6c006a47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896b705e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