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3c3a14894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ce9c9f4803483d"/>
  </p:sldMasterIdLst>
  <p:sldIdLst>
    <p:sldId xmlns:r="http://schemas.openxmlformats.org/officeDocument/2006/relationships" id="256" r:id="R7c7c57c6e8a24698"/>
    <p:sldId xmlns:r="http://schemas.openxmlformats.org/officeDocument/2006/relationships" id="257" r:id="R045055a058a5432f"/>
    <p:sldId xmlns:r="http://schemas.openxmlformats.org/officeDocument/2006/relationships" id="258" r:id="R1c3bd630d7814df6"/>
    <p:sldId xmlns:r="http://schemas.openxmlformats.org/officeDocument/2006/relationships" id="259" r:id="R3f6e5e59d94d40b1"/>
    <p:sldId xmlns:r="http://schemas.openxmlformats.org/officeDocument/2006/relationships" id="260" r:id="Rac96fda156fd4900"/>
    <p:sldId xmlns:r="http://schemas.openxmlformats.org/officeDocument/2006/relationships" id="261" r:id="R87ee082487f54ddc"/>
    <p:sldId xmlns:r="http://schemas.openxmlformats.org/officeDocument/2006/relationships" id="262" r:id="R9498d7299364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e9c9f4803483d" /><Relationship Type="http://schemas.openxmlformats.org/officeDocument/2006/relationships/slide" Target="/ppt/slides/slide1.xml" Id="R7c7c57c6e8a24698" /><Relationship Type="http://schemas.openxmlformats.org/officeDocument/2006/relationships/slide" Target="/ppt/slides/slide2.xml" Id="R045055a058a5432f" /><Relationship Type="http://schemas.openxmlformats.org/officeDocument/2006/relationships/slide" Target="/ppt/slides/slide3.xml" Id="R1c3bd630d7814df6" /><Relationship Type="http://schemas.openxmlformats.org/officeDocument/2006/relationships/slide" Target="/ppt/slides/slide4.xml" Id="R3f6e5e59d94d40b1" /><Relationship Type="http://schemas.openxmlformats.org/officeDocument/2006/relationships/slide" Target="/ppt/slides/slide5.xml" Id="Rac96fda156fd4900" /><Relationship Type="http://schemas.openxmlformats.org/officeDocument/2006/relationships/slide" Target="/ppt/slides/slide6.xml" Id="R87ee082487f54ddc" /><Relationship Type="http://schemas.openxmlformats.org/officeDocument/2006/relationships/slide" Target="/ppt/slides/slide7.xml" Id="R9498d7299364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bd01975f6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cf18b97474d94" /><Relationship Type="http://schemas.openxmlformats.org/officeDocument/2006/relationships/theme" Target="/ppt/slideMasters/theme/theme1.xml" Id="R2a975b53450b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cf18b97474d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aae6b43a0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0a078a34a42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c739ee30b4f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5879fee1b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85932f4dd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b97db80dd47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0e50053d9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IMMOBILIARE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IMMOBILIARE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−662 828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57 719 624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60 259 359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PEDERSEN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PEDERSEN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984 428 928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