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9651cd78b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2c56e92f54bb4"/>
  </p:sldMasterIdLst>
  <p:sldIdLst>
    <p:sldId xmlns:r="http://schemas.openxmlformats.org/officeDocument/2006/relationships" id="256" r:id="Rcc7a2f2b3fef478f"/>
    <p:sldId xmlns:r="http://schemas.openxmlformats.org/officeDocument/2006/relationships" id="257" r:id="R3a3c515238d64488"/>
    <p:sldId xmlns:r="http://schemas.openxmlformats.org/officeDocument/2006/relationships" id="258" r:id="R2713e86f4d5d4f57"/>
    <p:sldId xmlns:r="http://schemas.openxmlformats.org/officeDocument/2006/relationships" id="259" r:id="R93e5c9156cae40c3"/>
    <p:sldId xmlns:r="http://schemas.openxmlformats.org/officeDocument/2006/relationships" id="260" r:id="R6a6e31b95c3e4035"/>
    <p:sldId xmlns:r="http://schemas.openxmlformats.org/officeDocument/2006/relationships" id="261" r:id="R55be59ffccc74e13"/>
    <p:sldId xmlns:r="http://schemas.openxmlformats.org/officeDocument/2006/relationships" id="262" r:id="R195ccfbc0496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2c56e92f54bb4" /><Relationship Type="http://schemas.openxmlformats.org/officeDocument/2006/relationships/slide" Target="/ppt/slides/slide1.xml" Id="Rcc7a2f2b3fef478f" /><Relationship Type="http://schemas.openxmlformats.org/officeDocument/2006/relationships/slide" Target="/ppt/slides/slide2.xml" Id="R3a3c515238d64488" /><Relationship Type="http://schemas.openxmlformats.org/officeDocument/2006/relationships/slide" Target="/ppt/slides/slide3.xml" Id="R2713e86f4d5d4f57" /><Relationship Type="http://schemas.openxmlformats.org/officeDocument/2006/relationships/slide" Target="/ppt/slides/slide4.xml" Id="R93e5c9156cae40c3" /><Relationship Type="http://schemas.openxmlformats.org/officeDocument/2006/relationships/slide" Target="/ppt/slides/slide5.xml" Id="R6a6e31b95c3e4035" /><Relationship Type="http://schemas.openxmlformats.org/officeDocument/2006/relationships/slide" Target="/ppt/slides/slide6.xml" Id="R55be59ffccc74e13" /><Relationship Type="http://schemas.openxmlformats.org/officeDocument/2006/relationships/slide" Target="/ppt/slides/slide7.xml" Id="R195ccfbc0496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87848c7e3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0a59e4fe4082" /><Relationship Type="http://schemas.openxmlformats.org/officeDocument/2006/relationships/theme" Target="/ppt/slideMasters/theme/theme1.xml" Id="R5a82c0019737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d0a59e4fe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9b601a70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028fe567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91ca17af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3d9ab6cf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d4dbcdb4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99252b2f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3ded2b61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