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293fc38e83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2c5e8e2134f0a"/>
  </p:sldMasterIdLst>
  <p:sldIdLst>
    <p:sldId xmlns:r="http://schemas.openxmlformats.org/officeDocument/2006/relationships" id="256" r:id="Rb58ce06572af4eac"/>
    <p:sldId xmlns:r="http://schemas.openxmlformats.org/officeDocument/2006/relationships" id="257" r:id="R2ab6627935d9482e"/>
    <p:sldId xmlns:r="http://schemas.openxmlformats.org/officeDocument/2006/relationships" id="258" r:id="R16709b3467f34684"/>
    <p:sldId xmlns:r="http://schemas.openxmlformats.org/officeDocument/2006/relationships" id="259" r:id="R0924e5de75f44308"/>
    <p:sldId xmlns:r="http://schemas.openxmlformats.org/officeDocument/2006/relationships" id="260" r:id="Rc1ced0e479774725"/>
    <p:sldId xmlns:r="http://schemas.openxmlformats.org/officeDocument/2006/relationships" id="261" r:id="R8475375c4c2942ad"/>
    <p:sldId xmlns:r="http://schemas.openxmlformats.org/officeDocument/2006/relationships" id="262" r:id="Ra57b660bec77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2c5e8e2134f0a" /><Relationship Type="http://schemas.openxmlformats.org/officeDocument/2006/relationships/slide" Target="/ppt/slides/slide1.xml" Id="Rb58ce06572af4eac" /><Relationship Type="http://schemas.openxmlformats.org/officeDocument/2006/relationships/slide" Target="/ppt/slides/slide2.xml" Id="R2ab6627935d9482e" /><Relationship Type="http://schemas.openxmlformats.org/officeDocument/2006/relationships/slide" Target="/ppt/slides/slide3.xml" Id="R16709b3467f34684" /><Relationship Type="http://schemas.openxmlformats.org/officeDocument/2006/relationships/slide" Target="/ppt/slides/slide4.xml" Id="R0924e5de75f44308" /><Relationship Type="http://schemas.openxmlformats.org/officeDocument/2006/relationships/slide" Target="/ppt/slides/slide5.xml" Id="Rc1ced0e479774725" /><Relationship Type="http://schemas.openxmlformats.org/officeDocument/2006/relationships/slide" Target="/ppt/slides/slide6.xml" Id="R8475375c4c2942ad" /><Relationship Type="http://schemas.openxmlformats.org/officeDocument/2006/relationships/slide" Target="/ppt/slides/slide7.xml" Id="Ra57b660bec77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9ef4a92ff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d52a3ef1470a" /><Relationship Type="http://schemas.openxmlformats.org/officeDocument/2006/relationships/theme" Target="/ppt/slideMasters/theme/theme1.xml" Id="R11d17e303fb1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ed52a3ef1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9b29382c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72d1dd8a6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b3f673643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ddd4e9a7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f4995e5fd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bb3dce3e246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2f975679a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117 242 440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117 552 912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LØKELAND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Profond AS, 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984 489 080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AS</a:t>
            </a:r>
          </a:p>
        </p:txBody>
      </p:sp>
    </p:spTree>
  </p:cSld>
  <p:clrMapOvr>
    <a:masterClrMapping xmlns:a="http://schemas.openxmlformats.org/drawingml/2006/main"/>
  </p:clrMapOvr>
</p:sld>
</file>