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746b79b5c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6d749762747ae"/>
  </p:sldMasterIdLst>
  <p:sldIdLst>
    <p:sldId xmlns:r="http://schemas.openxmlformats.org/officeDocument/2006/relationships" id="256" r:id="Re7e2f80816c94042"/>
    <p:sldId xmlns:r="http://schemas.openxmlformats.org/officeDocument/2006/relationships" id="257" r:id="Re14e5406fb0841e1"/>
    <p:sldId xmlns:r="http://schemas.openxmlformats.org/officeDocument/2006/relationships" id="258" r:id="R4f1e869792024716"/>
    <p:sldId xmlns:r="http://schemas.openxmlformats.org/officeDocument/2006/relationships" id="259" r:id="Rf879ecb2b68e4d99"/>
    <p:sldId xmlns:r="http://schemas.openxmlformats.org/officeDocument/2006/relationships" id="260" r:id="Rd2e7d434a52f4ff9"/>
    <p:sldId xmlns:r="http://schemas.openxmlformats.org/officeDocument/2006/relationships" id="261" r:id="R9352fd3dc42f4d42"/>
    <p:sldId xmlns:r="http://schemas.openxmlformats.org/officeDocument/2006/relationships" id="262" r:id="R6691cae84d58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6d749762747ae" /><Relationship Type="http://schemas.openxmlformats.org/officeDocument/2006/relationships/slide" Target="/ppt/slides/slide1.xml" Id="Re7e2f80816c94042" /><Relationship Type="http://schemas.openxmlformats.org/officeDocument/2006/relationships/slide" Target="/ppt/slides/slide2.xml" Id="Re14e5406fb0841e1" /><Relationship Type="http://schemas.openxmlformats.org/officeDocument/2006/relationships/slide" Target="/ppt/slides/slide3.xml" Id="R4f1e869792024716" /><Relationship Type="http://schemas.openxmlformats.org/officeDocument/2006/relationships/slide" Target="/ppt/slides/slide4.xml" Id="Rf879ecb2b68e4d99" /><Relationship Type="http://schemas.openxmlformats.org/officeDocument/2006/relationships/slide" Target="/ppt/slides/slide5.xml" Id="Rd2e7d434a52f4ff9" /><Relationship Type="http://schemas.openxmlformats.org/officeDocument/2006/relationships/slide" Target="/ppt/slides/slide6.xml" Id="R9352fd3dc42f4d42" /><Relationship Type="http://schemas.openxmlformats.org/officeDocument/2006/relationships/slide" Target="/ppt/slides/slide7.xml" Id="R6691cae84d58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f44a9bdad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54eefb47c4a3a" /><Relationship Type="http://schemas.openxmlformats.org/officeDocument/2006/relationships/theme" Target="/ppt/slideMasters/theme/theme1.xml" Id="R581a023769d8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54eefb47c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fa46e092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abcbd725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f2d83a0c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a473aab1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5cd9f48f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36375e71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c03da8b60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