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7af2b17e8b44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8566e160114583"/>
  </p:sldMasterIdLst>
  <p:sldIdLst>
    <p:sldId xmlns:r="http://schemas.openxmlformats.org/officeDocument/2006/relationships" id="256" r:id="R7ae0d80d0a11447d"/>
    <p:sldId xmlns:r="http://schemas.openxmlformats.org/officeDocument/2006/relationships" id="257" r:id="Rf95a857a09db4b9f"/>
    <p:sldId xmlns:r="http://schemas.openxmlformats.org/officeDocument/2006/relationships" id="258" r:id="Raf21df58b85244c5"/>
    <p:sldId xmlns:r="http://schemas.openxmlformats.org/officeDocument/2006/relationships" id="259" r:id="R36d44d3590244abd"/>
    <p:sldId xmlns:r="http://schemas.openxmlformats.org/officeDocument/2006/relationships" id="260" r:id="R57e5bd092407405b"/>
    <p:sldId xmlns:r="http://schemas.openxmlformats.org/officeDocument/2006/relationships" id="261" r:id="Rc4e5a30a1c4d4bbf"/>
    <p:sldId xmlns:r="http://schemas.openxmlformats.org/officeDocument/2006/relationships" id="262" r:id="Rd5e2660e3c9048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8566e160114583" /><Relationship Type="http://schemas.openxmlformats.org/officeDocument/2006/relationships/slide" Target="/ppt/slides/slide1.xml" Id="R7ae0d80d0a11447d" /><Relationship Type="http://schemas.openxmlformats.org/officeDocument/2006/relationships/slide" Target="/ppt/slides/slide2.xml" Id="Rf95a857a09db4b9f" /><Relationship Type="http://schemas.openxmlformats.org/officeDocument/2006/relationships/slide" Target="/ppt/slides/slide3.xml" Id="Raf21df58b85244c5" /><Relationship Type="http://schemas.openxmlformats.org/officeDocument/2006/relationships/slide" Target="/ppt/slides/slide4.xml" Id="R36d44d3590244abd" /><Relationship Type="http://schemas.openxmlformats.org/officeDocument/2006/relationships/slide" Target="/ppt/slides/slide5.xml" Id="R57e5bd092407405b" /><Relationship Type="http://schemas.openxmlformats.org/officeDocument/2006/relationships/slide" Target="/ppt/slides/slide6.xml" Id="Rc4e5a30a1c4d4bbf" /><Relationship Type="http://schemas.openxmlformats.org/officeDocument/2006/relationships/slide" Target="/ppt/slides/slide7.xml" Id="Rd5e2660e3c9048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3d7a5c990a43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c43e207f14a74" /><Relationship Type="http://schemas.openxmlformats.org/officeDocument/2006/relationships/theme" Target="/ppt/slideMasters/theme/theme1.xml" Id="R3ef3b16d612f47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6c43e207f14a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69cb2c21644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289f119534d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27ffcbcc548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8e4cdc59840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08d553a1f4d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acbdd8bda40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b46fed5a44b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REGNSKAP ÅRNES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REGNSKAP ÅRNES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16 007 737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−533 904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10 789 111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ENGERSBORG AS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DAHL AS  –  44,0 %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Pakkhusgata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91 90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984 545 045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