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ffc50b7f0246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5c84ed71c34294"/>
  </p:sldMasterIdLst>
  <p:sldIdLst>
    <p:sldId xmlns:r="http://schemas.openxmlformats.org/officeDocument/2006/relationships" id="256" r:id="R7adeb51833b64c01"/>
    <p:sldId xmlns:r="http://schemas.openxmlformats.org/officeDocument/2006/relationships" id="257" r:id="R765f60ec58a24b19"/>
    <p:sldId xmlns:r="http://schemas.openxmlformats.org/officeDocument/2006/relationships" id="258" r:id="R3e2d080ad39841a8"/>
    <p:sldId xmlns:r="http://schemas.openxmlformats.org/officeDocument/2006/relationships" id="259" r:id="R9a271b6fc79e4712"/>
    <p:sldId xmlns:r="http://schemas.openxmlformats.org/officeDocument/2006/relationships" id="260" r:id="R43c50e30bbc34252"/>
    <p:sldId xmlns:r="http://schemas.openxmlformats.org/officeDocument/2006/relationships" id="261" r:id="R0438ea9c02864704"/>
    <p:sldId xmlns:r="http://schemas.openxmlformats.org/officeDocument/2006/relationships" id="262" r:id="R223c475efc0a41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5c84ed71c34294" /><Relationship Type="http://schemas.openxmlformats.org/officeDocument/2006/relationships/slide" Target="/ppt/slides/slide1.xml" Id="R7adeb51833b64c01" /><Relationship Type="http://schemas.openxmlformats.org/officeDocument/2006/relationships/slide" Target="/ppt/slides/slide2.xml" Id="R765f60ec58a24b19" /><Relationship Type="http://schemas.openxmlformats.org/officeDocument/2006/relationships/slide" Target="/ppt/slides/slide3.xml" Id="R3e2d080ad39841a8" /><Relationship Type="http://schemas.openxmlformats.org/officeDocument/2006/relationships/slide" Target="/ppt/slides/slide4.xml" Id="R9a271b6fc79e4712" /><Relationship Type="http://schemas.openxmlformats.org/officeDocument/2006/relationships/slide" Target="/ppt/slides/slide5.xml" Id="R43c50e30bbc34252" /><Relationship Type="http://schemas.openxmlformats.org/officeDocument/2006/relationships/slide" Target="/ppt/slides/slide6.xml" Id="R0438ea9c02864704" /><Relationship Type="http://schemas.openxmlformats.org/officeDocument/2006/relationships/slide" Target="/ppt/slides/slide7.xml" Id="R223c475efc0a41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274102f55f4f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9d1c6d88424edf" /><Relationship Type="http://schemas.openxmlformats.org/officeDocument/2006/relationships/theme" Target="/ppt/slideMasters/theme/theme1.xml" Id="R751e52f656b140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9d1c6d88424e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455ec31f84d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819822a5d4c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94e16b82d41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dc72b0d3f4f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3f5c937b543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58b09ebb545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978f01aef4b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KLOK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KLOK INVEST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−311 559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11 623 811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150 623 582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156 024 728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HALLVARD LERØY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Knut Hallvard Lerøy, Breistølen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984 554 753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KLOK INVEST AS</a:t>
            </a:r>
          </a:p>
        </p:txBody>
      </p:sp>
    </p:spTree>
  </p:cSld>
  <p:clrMapOvr>
    <a:masterClrMapping xmlns:a="http://schemas.openxmlformats.org/drawingml/2006/main"/>
  </p:clrMapOvr>
</p:sld>
</file>