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44da2abd6e40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60430d83224b89"/>
  </p:sldMasterIdLst>
  <p:sldIdLst>
    <p:sldId xmlns:r="http://schemas.openxmlformats.org/officeDocument/2006/relationships" id="256" r:id="Rf82a33fcfa644dcd"/>
    <p:sldId xmlns:r="http://schemas.openxmlformats.org/officeDocument/2006/relationships" id="257" r:id="R547ee02058154182"/>
    <p:sldId xmlns:r="http://schemas.openxmlformats.org/officeDocument/2006/relationships" id="258" r:id="R3bef179b3e82491f"/>
    <p:sldId xmlns:r="http://schemas.openxmlformats.org/officeDocument/2006/relationships" id="259" r:id="R45812d4d46744015"/>
    <p:sldId xmlns:r="http://schemas.openxmlformats.org/officeDocument/2006/relationships" id="260" r:id="R5e9f35a05f9a4b0a"/>
    <p:sldId xmlns:r="http://schemas.openxmlformats.org/officeDocument/2006/relationships" id="261" r:id="R474f9062763044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60430d83224b89" /><Relationship Type="http://schemas.openxmlformats.org/officeDocument/2006/relationships/slide" Target="/ppt/slides/slide1.xml" Id="Rf82a33fcfa644dcd" /><Relationship Type="http://schemas.openxmlformats.org/officeDocument/2006/relationships/slide" Target="/ppt/slides/slide2.xml" Id="R547ee02058154182" /><Relationship Type="http://schemas.openxmlformats.org/officeDocument/2006/relationships/slide" Target="/ppt/slides/slide3.xml" Id="R3bef179b3e82491f" /><Relationship Type="http://schemas.openxmlformats.org/officeDocument/2006/relationships/slide" Target="/ppt/slides/slide4.xml" Id="R45812d4d46744015" /><Relationship Type="http://schemas.openxmlformats.org/officeDocument/2006/relationships/slide" Target="/ppt/slides/slide5.xml" Id="R5e9f35a05f9a4b0a" /><Relationship Type="http://schemas.openxmlformats.org/officeDocument/2006/relationships/slide" Target="/ppt/slides/slide6.xml" Id="R474f9062763044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2166d081914d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969725f0d4a99" /><Relationship Type="http://schemas.openxmlformats.org/officeDocument/2006/relationships/theme" Target="/ppt/slideMasters/theme/theme1.xml" Id="R9e150685dc114b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3969725f0d4a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04540bf934b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a07d0ea9f4e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c3209d99e49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1831236e84f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fc409d49945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5583d678649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SKAGERAK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984 558 708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