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bd8de4cbae47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f3d73cd57d4e53"/>
  </p:sldMasterIdLst>
  <p:sldIdLst>
    <p:sldId xmlns:r="http://schemas.openxmlformats.org/officeDocument/2006/relationships" id="256" r:id="Rc10fe422574f465e"/>
    <p:sldId xmlns:r="http://schemas.openxmlformats.org/officeDocument/2006/relationships" id="257" r:id="R0e710051af16452f"/>
    <p:sldId xmlns:r="http://schemas.openxmlformats.org/officeDocument/2006/relationships" id="258" r:id="R288d088c7e894b02"/>
    <p:sldId xmlns:r="http://schemas.openxmlformats.org/officeDocument/2006/relationships" id="259" r:id="R02472b373a744937"/>
    <p:sldId xmlns:r="http://schemas.openxmlformats.org/officeDocument/2006/relationships" id="260" r:id="R4f41eae121b24b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3d73cd57d4e53" /><Relationship Type="http://schemas.openxmlformats.org/officeDocument/2006/relationships/slide" Target="/ppt/slides/slide1.xml" Id="Rc10fe422574f465e" /><Relationship Type="http://schemas.openxmlformats.org/officeDocument/2006/relationships/slide" Target="/ppt/slides/slide2.xml" Id="R0e710051af16452f" /><Relationship Type="http://schemas.openxmlformats.org/officeDocument/2006/relationships/slide" Target="/ppt/slides/slide3.xml" Id="R288d088c7e894b02" /><Relationship Type="http://schemas.openxmlformats.org/officeDocument/2006/relationships/slide" Target="/ppt/slides/slide4.xml" Id="R02472b373a744937" /><Relationship Type="http://schemas.openxmlformats.org/officeDocument/2006/relationships/slide" Target="/ppt/slides/slide5.xml" Id="R4f41eae121b24b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b494216b746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61893ebdc48de" /><Relationship Type="http://schemas.openxmlformats.org/officeDocument/2006/relationships/theme" Target="/ppt/slideMasters/theme/theme1.xml" Id="Rde4cd554bc7a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d61893ebdc48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708b5e2424d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3ce62aa30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4df073ecc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bda1c7ef3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da290ec8c4a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