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7796cf63a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8141eece841e4"/>
  </p:sldMasterIdLst>
  <p:sldIdLst>
    <p:sldId xmlns:r="http://schemas.openxmlformats.org/officeDocument/2006/relationships" id="256" r:id="R880c277cecb94fc4"/>
    <p:sldId xmlns:r="http://schemas.openxmlformats.org/officeDocument/2006/relationships" id="257" r:id="R7fe89225c68245ce"/>
    <p:sldId xmlns:r="http://schemas.openxmlformats.org/officeDocument/2006/relationships" id="258" r:id="R83bcf50a1404430c"/>
    <p:sldId xmlns:r="http://schemas.openxmlformats.org/officeDocument/2006/relationships" id="259" r:id="Rcf97adb91c4542a7"/>
    <p:sldId xmlns:r="http://schemas.openxmlformats.org/officeDocument/2006/relationships" id="260" r:id="R0766c28a5d5a43a9"/>
    <p:sldId xmlns:r="http://schemas.openxmlformats.org/officeDocument/2006/relationships" id="261" r:id="R9307f5d0fc7c4a91"/>
    <p:sldId xmlns:r="http://schemas.openxmlformats.org/officeDocument/2006/relationships" id="262" r:id="Ra7c49db6fdf2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8141eece841e4" /><Relationship Type="http://schemas.openxmlformats.org/officeDocument/2006/relationships/slide" Target="/ppt/slides/slide1.xml" Id="R880c277cecb94fc4" /><Relationship Type="http://schemas.openxmlformats.org/officeDocument/2006/relationships/slide" Target="/ppt/slides/slide2.xml" Id="R7fe89225c68245ce" /><Relationship Type="http://schemas.openxmlformats.org/officeDocument/2006/relationships/slide" Target="/ppt/slides/slide3.xml" Id="R83bcf50a1404430c" /><Relationship Type="http://schemas.openxmlformats.org/officeDocument/2006/relationships/slide" Target="/ppt/slides/slide4.xml" Id="Rcf97adb91c4542a7" /><Relationship Type="http://schemas.openxmlformats.org/officeDocument/2006/relationships/slide" Target="/ppt/slides/slide5.xml" Id="R0766c28a5d5a43a9" /><Relationship Type="http://schemas.openxmlformats.org/officeDocument/2006/relationships/slide" Target="/ppt/slides/slide6.xml" Id="R9307f5d0fc7c4a91" /><Relationship Type="http://schemas.openxmlformats.org/officeDocument/2006/relationships/slide" Target="/ppt/slides/slide7.xml" Id="Ra7c49db6fdf2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545a94650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bda94f6b0432d" /><Relationship Type="http://schemas.openxmlformats.org/officeDocument/2006/relationships/theme" Target="/ppt/slideMasters/theme/theme1.xml" Id="R29d76ae5086c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bda94f6b0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10933220a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f5a5e0a8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39aaa003a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031dfdf7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0f5854ff2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751d6093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add37ce60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37 775 767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54 877 448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NORDGÅRD FORMO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kr-formo@online.no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984 566 859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