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6ecf5cbfe5947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f42565b4c34bef"/>
  </p:sldMasterIdLst>
  <p:sldIdLst>
    <p:sldId xmlns:r="http://schemas.openxmlformats.org/officeDocument/2006/relationships" id="256" r:id="Rdcb7755ba4f64827"/>
    <p:sldId xmlns:r="http://schemas.openxmlformats.org/officeDocument/2006/relationships" id="257" r:id="Rc5720bac1f9c4acf"/>
    <p:sldId xmlns:r="http://schemas.openxmlformats.org/officeDocument/2006/relationships" id="258" r:id="R206ab4b58f6e4f92"/>
    <p:sldId xmlns:r="http://schemas.openxmlformats.org/officeDocument/2006/relationships" id="259" r:id="Rdfa2e0f5636f4062"/>
    <p:sldId xmlns:r="http://schemas.openxmlformats.org/officeDocument/2006/relationships" id="260" r:id="R441b4f9e223b488f"/>
    <p:sldId xmlns:r="http://schemas.openxmlformats.org/officeDocument/2006/relationships" id="261" r:id="R7bc61dd57d2745bf"/>
    <p:sldId xmlns:r="http://schemas.openxmlformats.org/officeDocument/2006/relationships" id="262" r:id="R40771fe9048f43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f42565b4c34bef" /><Relationship Type="http://schemas.openxmlformats.org/officeDocument/2006/relationships/slide" Target="/ppt/slides/slide1.xml" Id="Rdcb7755ba4f64827" /><Relationship Type="http://schemas.openxmlformats.org/officeDocument/2006/relationships/slide" Target="/ppt/slides/slide2.xml" Id="Rc5720bac1f9c4acf" /><Relationship Type="http://schemas.openxmlformats.org/officeDocument/2006/relationships/slide" Target="/ppt/slides/slide3.xml" Id="R206ab4b58f6e4f92" /><Relationship Type="http://schemas.openxmlformats.org/officeDocument/2006/relationships/slide" Target="/ppt/slides/slide4.xml" Id="Rdfa2e0f5636f4062" /><Relationship Type="http://schemas.openxmlformats.org/officeDocument/2006/relationships/slide" Target="/ppt/slides/slide5.xml" Id="R441b4f9e223b488f" /><Relationship Type="http://schemas.openxmlformats.org/officeDocument/2006/relationships/slide" Target="/ppt/slides/slide6.xml" Id="R7bc61dd57d2745bf" /><Relationship Type="http://schemas.openxmlformats.org/officeDocument/2006/relationships/slide" Target="/ppt/slides/slide7.xml" Id="R40771fe9048f43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b1bb43fde44c1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5e89d996904d5f" /><Relationship Type="http://schemas.openxmlformats.org/officeDocument/2006/relationships/theme" Target="/ppt/slideMasters/theme/theme1.xml" Id="R51f88622de1f4fc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5e89d996904d5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30aa9da61442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cd5c4cb82b4af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d3e1b44ca44cf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8200cb0da1480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86fd76ebe46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17899ecc4647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f7ee09757b484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MEIERIGÅRDEN HEMNE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MEIERIGÅRDEN HEMNE AS ble etablert [år] og holder til i Kyrksæterøra.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1 669 202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634 273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387 390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3 163 191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4 976 588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 KOMMUNE  –  33,5 %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JUUL  –  12,1 %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MIDT-NORSK GJENSIDIG BRANNKASSE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SØA EIENDOM AS  –  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HALVARD LIDAL  –  3,2 %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J RØSTVOLD  –  1,1 %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Holten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7200 Kyrksæterøra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984 570 260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MEIERIGÅRDEN HEMNE AS</a:t>
            </a:r>
          </a:p>
        </p:txBody>
      </p:sp>
    </p:spTree>
  </p:cSld>
  <p:clrMapOvr>
    <a:masterClrMapping xmlns:a="http://schemas.openxmlformats.org/drawingml/2006/main"/>
  </p:clrMapOvr>
</p:sld>
</file>