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d1aa5faf5a4a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ec2adff2434742"/>
  </p:sldMasterIdLst>
  <p:sldIdLst>
    <p:sldId xmlns:r="http://schemas.openxmlformats.org/officeDocument/2006/relationships" id="256" r:id="Race86fc4e6c14960"/>
    <p:sldId xmlns:r="http://schemas.openxmlformats.org/officeDocument/2006/relationships" id="257" r:id="R7ef5020073784026"/>
    <p:sldId xmlns:r="http://schemas.openxmlformats.org/officeDocument/2006/relationships" id="258" r:id="R9cb143461c874800"/>
    <p:sldId xmlns:r="http://schemas.openxmlformats.org/officeDocument/2006/relationships" id="259" r:id="Rec2ea797043a45ee"/>
    <p:sldId xmlns:r="http://schemas.openxmlformats.org/officeDocument/2006/relationships" id="260" r:id="Rd5b0133283ef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c2adff2434742" /><Relationship Type="http://schemas.openxmlformats.org/officeDocument/2006/relationships/slide" Target="/ppt/slides/slide1.xml" Id="Race86fc4e6c14960" /><Relationship Type="http://schemas.openxmlformats.org/officeDocument/2006/relationships/slide" Target="/ppt/slides/slide2.xml" Id="R7ef5020073784026" /><Relationship Type="http://schemas.openxmlformats.org/officeDocument/2006/relationships/slide" Target="/ppt/slides/slide3.xml" Id="R9cb143461c874800" /><Relationship Type="http://schemas.openxmlformats.org/officeDocument/2006/relationships/slide" Target="/ppt/slides/slide4.xml" Id="Rec2ea797043a45ee" /><Relationship Type="http://schemas.openxmlformats.org/officeDocument/2006/relationships/slide" Target="/ppt/slides/slide5.xml" Id="Rd5b0133283ef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87a7b63bb49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95b55066e4bb8" /><Relationship Type="http://schemas.openxmlformats.org/officeDocument/2006/relationships/theme" Target="/ppt/slideMasters/theme/theme1.xml" Id="R1ea46baa7b8745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995b55066e4b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9f484f73a45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3061172da4f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593cedf7e4f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13410868d41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1f491153d4f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NORMISJON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